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57" r:id="rId5"/>
    <p:sldId id="258" r:id="rId6"/>
    <p:sldId id="259" r:id="rId7"/>
    <p:sldId id="260" r:id="rId8"/>
    <p:sldId id="261"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9" userDrawn="1">
          <p15:clr>
            <a:srgbClr val="A4A3A4"/>
          </p15:clr>
        </p15:guide>
        <p15:guide id="2" pos="3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CFBFF"/>
    <a:srgbClr val="267FCA"/>
    <a:srgbClr val="3962B7"/>
    <a:srgbClr val="3773B9"/>
    <a:srgbClr val="D5E8F8"/>
    <a:srgbClr val="003793"/>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9"/>
        <p:guide pos="385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5" Type="http://schemas.openxmlformats.org/officeDocument/2006/relationships/slideLayout" Target="../slideLayouts/slideLayout1.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5" Type="http://schemas.openxmlformats.org/officeDocument/2006/relationships/slideLayout" Target="../slideLayouts/slideLayout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149225" y="2106930"/>
            <a:ext cx="1189355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cs typeface="思源黑体 CN Bold" panose="020B0800000000000000" charset="-122"/>
              </a:rPr>
              <a:t>标题请根据实际长度调整字号</a:t>
            </a:r>
            <a:endParaRPr lang="zh-CN" altLang="en-US" sz="4800"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cs typeface="思源黑体 CN Bold" panose="020B0800000000000000" charset="-122"/>
            </a:endParaRPr>
          </a:p>
        </p:txBody>
      </p:sp>
      <p:sp>
        <p:nvSpPr>
          <p:cNvPr id="2" name="文本框 1"/>
          <p:cNvSpPr txBox="1"/>
          <p:nvPr/>
        </p:nvSpPr>
        <p:spPr>
          <a:xfrm>
            <a:off x="4064000" y="4077335"/>
            <a:ext cx="4064000" cy="460375"/>
          </a:xfrm>
          <a:prstGeom prst="rect">
            <a:avLst/>
          </a:prstGeom>
          <a:noFill/>
        </p:spPr>
        <p:txBody>
          <a:bodyPr wrap="square" rtlCol="0">
            <a:spAutoFit/>
          </a:bodyPr>
          <a:p>
            <a:pPr algn="ctr"/>
            <a:r>
              <a:rPr lang="zh-CN" altLang="en-US" sz="2400">
                <a:solidFill>
                  <a:schemeClr val="bg1"/>
                </a:solidFill>
                <a:latin typeface="思源黑体 CN Bold" panose="020B0800000000000000" charset="-122"/>
                <a:ea typeface="思源黑体 CN Bold" panose="020B0800000000000000" charset="-122"/>
              </a:rPr>
              <a:t>分享人：姓名</a:t>
            </a:r>
            <a:endParaRPr lang="zh-CN" altLang="en-US" sz="2400">
              <a:solidFill>
                <a:schemeClr val="bg1"/>
              </a:solidFill>
              <a:latin typeface="思源黑体 CN Bold" panose="020B0800000000000000" charset="-122"/>
              <a:ea typeface="思源黑体 CN Bold" panose="020B0800000000000000"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494280" y="405130"/>
            <a:ext cx="7203440" cy="706755"/>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000" b="1" spc="400">
                <a:solidFill>
                  <a:schemeClr val="bg1"/>
                </a:solidFill>
                <a:latin typeface="阿里妈妈数黑体" charset="-122"/>
                <a:ea typeface="阿里妈妈数黑体" charset="-122"/>
                <a:cs typeface="阿里妈妈数黑体" charset="-122"/>
              </a:rPr>
              <a:t>路演</a:t>
            </a:r>
            <a:r>
              <a:rPr lang="en-US" altLang="zh-CN" sz="4000" b="1" spc="400">
                <a:solidFill>
                  <a:schemeClr val="bg1"/>
                </a:solidFill>
                <a:latin typeface="阿里妈妈数黑体" charset="-122"/>
                <a:ea typeface="阿里妈妈数黑体" charset="-122"/>
                <a:cs typeface="阿里妈妈数黑体" charset="-122"/>
              </a:rPr>
              <a:t>PPT</a:t>
            </a:r>
            <a:r>
              <a:rPr lang="zh-CN" altLang="en-US" sz="4000" b="1" spc="400">
                <a:solidFill>
                  <a:schemeClr val="bg1"/>
                </a:solidFill>
                <a:latin typeface="阿里妈妈数黑体" charset="-122"/>
                <a:ea typeface="阿里妈妈数黑体" charset="-122"/>
                <a:cs typeface="阿里妈妈数黑体" charset="-122"/>
              </a:rPr>
              <a:t>内容建议</a:t>
            </a:r>
            <a:endParaRPr lang="zh-CN" altLang="en-US" sz="4000" b="1" spc="400">
              <a:solidFill>
                <a:schemeClr val="bg1"/>
              </a:solidFill>
              <a:latin typeface="阿里妈妈数黑体" charset="-122"/>
              <a:ea typeface="阿里妈妈数黑体" charset="-122"/>
              <a:cs typeface="阿里妈妈数黑体" charset="-122"/>
            </a:endParaRPr>
          </a:p>
        </p:txBody>
      </p:sp>
      <p:grpSp>
        <p:nvGrpSpPr>
          <p:cNvPr id="17" name="组合 16"/>
          <p:cNvGrpSpPr/>
          <p:nvPr>
            <p:custDataLst>
              <p:tags r:id="rId2"/>
            </p:custDataLst>
          </p:nvPr>
        </p:nvGrpSpPr>
        <p:grpSpPr>
          <a:xfrm>
            <a:off x="1083310" y="1385570"/>
            <a:ext cx="3132455" cy="4231640"/>
            <a:chOff x="1706" y="2254"/>
            <a:chExt cx="4933" cy="6664"/>
          </a:xfrm>
        </p:grpSpPr>
        <p:sp>
          <p:nvSpPr>
            <p:cNvPr id="6" name="文本框 5"/>
            <p:cNvSpPr txBox="1"/>
            <p:nvPr/>
          </p:nvSpPr>
          <p:spPr>
            <a:xfrm>
              <a:off x="2927" y="2254"/>
              <a:ext cx="2491" cy="725"/>
            </a:xfrm>
            <a:prstGeom prst="rect">
              <a:avLst/>
            </a:prstGeom>
          </p:spPr>
          <p:txBody>
            <a:bodyPr wrap="square">
              <a:spAutoFit/>
              <a:extLst>
                <a:ext uri="{4A0BC546-FE56-4ADE-93B0-CB8AF2F6F144}">
                  <wpsdc:textFrameExt xmlns:wpsdc="http://www.wps.cn/officeDocument/2022/drawingmlCustomData" type="text"/>
                </a:ext>
              </a:extLst>
            </a:bodyPr>
            <a:p>
              <a:pPr algn="ctr"/>
              <a:r>
                <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rPr>
                <a:t>第一部分</a:t>
              </a:r>
              <a:endPar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endParaRPr>
            </a:p>
          </p:txBody>
        </p:sp>
        <p:sp>
          <p:nvSpPr>
            <p:cNvPr id="7" name="圆角矩形 6"/>
            <p:cNvSpPr/>
            <p:nvPr/>
          </p:nvSpPr>
          <p:spPr>
            <a:xfrm>
              <a:off x="1706" y="3234"/>
              <a:ext cx="4933" cy="5684"/>
            </a:xfrm>
            <a:prstGeom prst="roundRect">
              <a:avLst>
                <a:gd name="adj" fmla="val 10175"/>
              </a:avLst>
            </a:prstGeom>
            <a:solidFill>
              <a:srgbClr val="267FCA">
                <a:alpha val="65000"/>
              </a:srgbClr>
            </a:solidFill>
            <a:ln w="12700" cmpd="sng">
              <a:solidFill>
                <a:schemeClr val="bg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0" name="组合 9"/>
            <p:cNvGrpSpPr/>
            <p:nvPr/>
          </p:nvGrpSpPr>
          <p:grpSpPr>
            <a:xfrm>
              <a:off x="3235" y="3655"/>
              <a:ext cx="1801" cy="580"/>
              <a:chOff x="3231" y="3535"/>
              <a:chExt cx="1801" cy="580"/>
            </a:xfrm>
          </p:grpSpPr>
          <p:sp>
            <p:nvSpPr>
              <p:cNvPr id="8" name="圆角矩形 7"/>
              <p:cNvSpPr/>
              <p:nvPr>
                <p:custDataLst>
                  <p:tags r:id="rId3"/>
                </p:custDataLst>
              </p:nvPr>
            </p:nvSpPr>
            <p:spPr>
              <a:xfrm>
                <a:off x="3304" y="3580"/>
                <a:ext cx="1728" cy="490"/>
              </a:xfrm>
              <a:prstGeom prst="roundRect">
                <a:avLst>
                  <a:gd name="adj" fmla="val 19619"/>
                </a:avLst>
              </a:prstGeom>
              <a:noFill/>
              <a:ln w="12700" cmpd="sng">
                <a:solidFill>
                  <a:srgbClr val="FFFFFF"/>
                </a:solidFill>
                <a:prstDash val="solid"/>
              </a:ln>
              <a:effectLst>
                <a:outerShdw dist="12700" dir="2700000" algn="tl" rotWithShape="0">
                  <a:srgbClr val="003793">
                    <a:alpha val="10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4"/>
                </p:custDataLst>
              </p:nvPr>
            </p:nvSpPr>
            <p:spPr>
              <a:xfrm>
                <a:off x="3231" y="3535"/>
                <a:ext cx="1800" cy="580"/>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800">
                    <a:solidFill>
                      <a:schemeClr val="bg1"/>
                    </a:solidFill>
                    <a:latin typeface="阿里妈妈数黑体" charset="-122"/>
                    <a:ea typeface="阿里妈妈数黑体" charset="-122"/>
                  </a:rPr>
                  <a:t>洞</a:t>
                </a:r>
                <a:r>
                  <a:rPr lang="en-US" altLang="zh-CN" sz="1800">
                    <a:solidFill>
                      <a:schemeClr val="bg1"/>
                    </a:solidFill>
                    <a:latin typeface="阿里妈妈数黑体" charset="-122"/>
                    <a:ea typeface="阿里妈妈数黑体" charset="-122"/>
                  </a:rPr>
                  <a:t>  </a:t>
                </a:r>
                <a:r>
                  <a:rPr lang="zh-CN" altLang="en-US" sz="1800">
                    <a:solidFill>
                      <a:schemeClr val="bg1"/>
                    </a:solidFill>
                    <a:latin typeface="阿里妈妈数黑体" charset="-122"/>
                    <a:ea typeface="阿里妈妈数黑体" charset="-122"/>
                  </a:rPr>
                  <a:t>察</a:t>
                </a:r>
                <a:endParaRPr lang="zh-CN" altLang="en-US" sz="1800">
                  <a:solidFill>
                    <a:schemeClr val="bg1"/>
                  </a:solidFill>
                  <a:latin typeface="阿里妈妈数黑体" charset="-122"/>
                  <a:ea typeface="阿里妈妈数黑体" charset="-122"/>
                </a:endParaRPr>
              </a:p>
            </p:txBody>
          </p:sp>
        </p:grpSp>
        <p:sp>
          <p:nvSpPr>
            <p:cNvPr id="11" name="文本框 10"/>
            <p:cNvSpPr txBox="1"/>
            <p:nvPr>
              <p:custDataLst>
                <p:tags r:id="rId5"/>
              </p:custDataLst>
            </p:nvPr>
          </p:nvSpPr>
          <p:spPr>
            <a:xfrm>
              <a:off x="2750" y="4254"/>
              <a:ext cx="2845" cy="434"/>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200">
                  <a:solidFill>
                    <a:schemeClr val="bg1"/>
                  </a:solidFill>
                  <a:latin typeface="思源黑体 CN Medium" panose="020B0600000000000000" charset="-122"/>
                  <a:ea typeface="思源黑体 CN Medium" panose="020B0600000000000000" charset="-122"/>
                </a:rPr>
                <a:t>定义的新场景与新问题</a:t>
              </a:r>
              <a:endParaRPr lang="zh-CN" altLang="en-US" sz="1200">
                <a:solidFill>
                  <a:schemeClr val="bg1"/>
                </a:solidFill>
                <a:latin typeface="思源黑体 CN Medium" panose="020B0600000000000000" charset="-122"/>
                <a:ea typeface="思源黑体 CN Medium" panose="020B0600000000000000" charset="-122"/>
              </a:endParaRPr>
            </a:p>
          </p:txBody>
        </p:sp>
        <p:sp>
          <p:nvSpPr>
            <p:cNvPr id="16" name="文本框 15"/>
            <p:cNvSpPr txBox="1"/>
            <p:nvPr/>
          </p:nvSpPr>
          <p:spPr>
            <a:xfrm>
              <a:off x="2203" y="5001"/>
              <a:ext cx="4158" cy="2165"/>
            </a:xfrm>
            <a:prstGeom prst="rect">
              <a:avLst/>
            </a:prstGeom>
            <a:effectLst>
              <a:outerShdw dist="12700" dir="2700000" algn="tl" rotWithShape="0">
                <a:srgbClr val="003793">
                  <a:alpha val="100000"/>
                </a:srgbClr>
              </a:outerShdw>
            </a:effectLst>
          </p:spPr>
          <p:txBody>
            <a:bodyPr wrap="square">
              <a:noAutofit/>
              <a:extLst>
                <a:ext uri="{4A0BC546-FE56-4ADE-93B0-CB8AF2F6F144}">
                  <wpsdc:textFrameExt xmlns:wpsdc="http://www.wps.cn/officeDocument/2022/drawingmlCustomData" type="text"/>
                </a:ext>
              </a:extLst>
            </a:bodyPr>
            <a:p>
              <a:pPr algn="just">
                <a:lnSpc>
                  <a:spcPct val="120000"/>
                </a:lnSpc>
                <a:spcBef>
                  <a:spcPts val="0"/>
                </a:spcBef>
                <a:spcAft>
                  <a:spcPts val="0"/>
                </a:spcAft>
              </a:pP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开门见山，用一张图或一句话清晰定义你的应用场景直击当前该场景下最核心的痛点。</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简要阐述解决此问题对江岸区在产业示范、治理效能或服务提升等方面的基础价值。说明这是技术应用的</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空白点</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或</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优化点</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a:p>
              <a:pPr algn="just">
                <a:lnSpc>
                  <a:spcPct val="120000"/>
                </a:lnSpc>
                <a:spcBef>
                  <a:spcPts val="0"/>
                </a:spcBef>
                <a:spcAft>
                  <a:spcPts val="0"/>
                </a:spcAft>
              </a:pP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18" name="组合 17"/>
          <p:cNvGrpSpPr/>
          <p:nvPr>
            <p:custDataLst>
              <p:tags r:id="rId6"/>
            </p:custDataLst>
          </p:nvPr>
        </p:nvGrpSpPr>
        <p:grpSpPr>
          <a:xfrm>
            <a:off x="4522470" y="1385570"/>
            <a:ext cx="3132455" cy="4231640"/>
            <a:chOff x="1706" y="2254"/>
            <a:chExt cx="4933" cy="6664"/>
          </a:xfrm>
        </p:grpSpPr>
        <p:sp>
          <p:nvSpPr>
            <p:cNvPr id="19" name="文本框 18"/>
            <p:cNvSpPr txBox="1"/>
            <p:nvPr/>
          </p:nvSpPr>
          <p:spPr>
            <a:xfrm>
              <a:off x="2927" y="2254"/>
              <a:ext cx="2491" cy="725"/>
            </a:xfrm>
            <a:prstGeom prst="rect">
              <a:avLst/>
            </a:prstGeom>
          </p:spPr>
          <p:txBody>
            <a:bodyPr wrap="square">
              <a:spAutoFit/>
              <a:extLst>
                <a:ext uri="{4A0BC546-FE56-4ADE-93B0-CB8AF2F6F144}">
                  <wpsdc:textFrameExt xmlns:wpsdc="http://www.wps.cn/officeDocument/2022/drawingmlCustomData" type="text"/>
                </a:ext>
              </a:extLst>
            </a:bodyPr>
            <a:p>
              <a:pPr algn="ctr"/>
              <a:r>
                <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rPr>
                <a:t>第二部分</a:t>
              </a:r>
              <a:endPar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endParaRPr>
            </a:p>
          </p:txBody>
        </p:sp>
        <p:sp>
          <p:nvSpPr>
            <p:cNvPr id="20" name="圆角矩形 19"/>
            <p:cNvSpPr/>
            <p:nvPr/>
          </p:nvSpPr>
          <p:spPr>
            <a:xfrm>
              <a:off x="1706" y="3234"/>
              <a:ext cx="4933" cy="5684"/>
            </a:xfrm>
            <a:prstGeom prst="roundRect">
              <a:avLst>
                <a:gd name="adj" fmla="val 10175"/>
              </a:avLst>
            </a:prstGeom>
            <a:solidFill>
              <a:srgbClr val="267FCA">
                <a:alpha val="65000"/>
              </a:srgbClr>
            </a:solidFill>
            <a:ln w="12700" cmpd="sng">
              <a:solidFill>
                <a:schemeClr val="bg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1" name="组合 20"/>
            <p:cNvGrpSpPr/>
            <p:nvPr/>
          </p:nvGrpSpPr>
          <p:grpSpPr>
            <a:xfrm>
              <a:off x="3227" y="3655"/>
              <a:ext cx="1809" cy="535"/>
              <a:chOff x="3223" y="3535"/>
              <a:chExt cx="1809" cy="535"/>
            </a:xfrm>
          </p:grpSpPr>
          <p:sp>
            <p:nvSpPr>
              <p:cNvPr id="22" name="圆角矩形 21"/>
              <p:cNvSpPr/>
              <p:nvPr>
                <p:custDataLst>
                  <p:tags r:id="rId7"/>
                </p:custDataLst>
              </p:nvPr>
            </p:nvSpPr>
            <p:spPr>
              <a:xfrm>
                <a:off x="3304" y="3580"/>
                <a:ext cx="1728" cy="490"/>
              </a:xfrm>
              <a:prstGeom prst="roundRect">
                <a:avLst>
                  <a:gd name="adj" fmla="val 19619"/>
                </a:avLst>
              </a:prstGeom>
              <a:noFill/>
              <a:ln w="12700" cmpd="sng">
                <a:solidFill>
                  <a:srgbClr val="FFFFFF"/>
                </a:solidFill>
                <a:prstDash val="solid"/>
              </a:ln>
              <a:effectLst>
                <a:outerShdw dist="12700" dir="2700000" algn="tl" rotWithShape="0">
                  <a:srgbClr val="003793">
                    <a:alpha val="10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custDataLst>
                  <p:tags r:id="rId8"/>
                </p:custDataLst>
              </p:nvPr>
            </p:nvSpPr>
            <p:spPr>
              <a:xfrm>
                <a:off x="3223" y="3535"/>
                <a:ext cx="1794" cy="189"/>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800">
                    <a:solidFill>
                      <a:schemeClr val="bg1"/>
                    </a:solidFill>
                    <a:latin typeface="阿里妈妈数黑体" charset="-122"/>
                    <a:ea typeface="阿里妈妈数黑体" charset="-122"/>
                  </a:rPr>
                  <a:t>破</a:t>
                </a:r>
                <a:r>
                  <a:rPr lang="en-US" altLang="zh-CN" sz="1800">
                    <a:solidFill>
                      <a:schemeClr val="bg1"/>
                    </a:solidFill>
                    <a:latin typeface="阿里妈妈数黑体" charset="-122"/>
                    <a:ea typeface="阿里妈妈数黑体" charset="-122"/>
                  </a:rPr>
                  <a:t>   </a:t>
                </a:r>
                <a:r>
                  <a:rPr lang="zh-CN" altLang="en-US" sz="1800">
                    <a:solidFill>
                      <a:schemeClr val="bg1"/>
                    </a:solidFill>
                    <a:latin typeface="阿里妈妈数黑体" charset="-122"/>
                    <a:ea typeface="阿里妈妈数黑体" charset="-122"/>
                  </a:rPr>
                  <a:t>局</a:t>
                </a:r>
                <a:endParaRPr lang="zh-CN" altLang="en-US" sz="1800">
                  <a:solidFill>
                    <a:schemeClr val="bg1"/>
                  </a:solidFill>
                  <a:latin typeface="阿里妈妈数黑体" charset="-122"/>
                  <a:ea typeface="阿里妈妈数黑体" charset="-122"/>
                </a:endParaRPr>
              </a:p>
            </p:txBody>
          </p:sp>
        </p:grpSp>
        <p:sp>
          <p:nvSpPr>
            <p:cNvPr id="24" name="文本框 23"/>
            <p:cNvSpPr txBox="1"/>
            <p:nvPr>
              <p:custDataLst>
                <p:tags r:id="rId9"/>
              </p:custDataLst>
            </p:nvPr>
          </p:nvSpPr>
          <p:spPr>
            <a:xfrm>
              <a:off x="2586" y="4254"/>
              <a:ext cx="3175" cy="434"/>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200">
                  <a:solidFill>
                    <a:schemeClr val="bg1"/>
                  </a:solidFill>
                  <a:latin typeface="思源黑体 CN Medium" panose="020B0600000000000000" charset="-122"/>
                  <a:ea typeface="思源黑体 CN Medium" panose="020B0600000000000000" charset="-122"/>
                </a:rPr>
                <a:t>验证的新技术与新方案</a:t>
              </a:r>
              <a:endParaRPr lang="zh-CN" altLang="en-US" sz="1200">
                <a:solidFill>
                  <a:schemeClr val="bg1"/>
                </a:solidFill>
                <a:latin typeface="思源黑体 CN Medium" panose="020B0600000000000000" charset="-122"/>
                <a:ea typeface="思源黑体 CN Medium" panose="020B0600000000000000" charset="-122"/>
              </a:endParaRPr>
            </a:p>
          </p:txBody>
        </p:sp>
        <p:sp>
          <p:nvSpPr>
            <p:cNvPr id="29" name="文本框 28"/>
            <p:cNvSpPr txBox="1"/>
            <p:nvPr/>
          </p:nvSpPr>
          <p:spPr>
            <a:xfrm>
              <a:off x="2094" y="4931"/>
              <a:ext cx="4158" cy="2165"/>
            </a:xfrm>
            <a:prstGeom prst="rect">
              <a:avLst/>
            </a:prstGeom>
            <a:effectLst>
              <a:outerShdw dist="12700" dir="2700000" algn="tl" rotWithShape="0">
                <a:srgbClr val="003793">
                  <a:alpha val="100000"/>
                </a:srgbClr>
              </a:outerShdw>
            </a:effectLst>
          </p:spPr>
          <p:txBody>
            <a:bodyPr wrap="square">
              <a:noAutofit/>
              <a:extLst>
                <a:ext uri="{4A0BC546-FE56-4ADE-93B0-CB8AF2F6F144}">
                  <wpsdc:textFrameExt xmlns:wpsdc="http://www.wps.cn/officeDocument/2022/drawingmlCustomData" type="text"/>
                </a:ext>
              </a:extLst>
            </a:bodyPr>
            <a:p>
              <a:pPr algn="just">
                <a:lnSpc>
                  <a:spcPct val="120000"/>
                </a:lnSpc>
                <a:spcBef>
                  <a:spcPts val="0"/>
                </a:spcBef>
                <a:spcAft>
                  <a:spcPts val="0"/>
                </a:spcAft>
              </a:pP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清晰展示你的技术架构、算法模型或创新产品。重点出</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新</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在何处。可以是：数据对比：</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解决方案实施前后的关键指标对比图。原型</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案例演示、</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来自第三方或实际用户的验证反馈。</a:t>
              </a: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简述技术方案在江岸区落地的具体、可行的第一步和关键里程碑。</a:t>
              </a: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a:p>
              <a:pPr algn="just">
                <a:lnSpc>
                  <a:spcPct val="120000"/>
                </a:lnSpc>
                <a:spcBef>
                  <a:spcPts val="0"/>
                </a:spcBef>
                <a:spcAft>
                  <a:spcPts val="0"/>
                </a:spcAft>
              </a:pP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custDataLst>
              <p:tags r:id="rId10"/>
            </p:custDataLst>
          </p:nvPr>
        </p:nvGrpSpPr>
        <p:grpSpPr>
          <a:xfrm>
            <a:off x="7962265" y="1385570"/>
            <a:ext cx="3132455" cy="4231640"/>
            <a:chOff x="1706" y="2254"/>
            <a:chExt cx="4933" cy="6664"/>
          </a:xfrm>
        </p:grpSpPr>
        <p:sp>
          <p:nvSpPr>
            <p:cNvPr id="31" name="文本框 30"/>
            <p:cNvSpPr txBox="1"/>
            <p:nvPr/>
          </p:nvSpPr>
          <p:spPr>
            <a:xfrm>
              <a:off x="2927" y="2254"/>
              <a:ext cx="2491" cy="725"/>
            </a:xfrm>
            <a:prstGeom prst="rect">
              <a:avLst/>
            </a:prstGeom>
          </p:spPr>
          <p:txBody>
            <a:bodyPr wrap="square">
              <a:spAutoFit/>
              <a:extLst>
                <a:ext uri="{4A0BC546-FE56-4ADE-93B0-CB8AF2F6F144}">
                  <wpsdc:textFrameExt xmlns:wpsdc="http://www.wps.cn/officeDocument/2022/drawingmlCustomData" type="text"/>
                </a:ext>
              </a:extLst>
            </a:bodyPr>
            <a:p>
              <a:pPr algn="ctr"/>
              <a:r>
                <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rPr>
                <a:t>第三部分</a:t>
              </a:r>
              <a:endParaRPr lang="zh-CN" altLang="en-US" sz="2400" b="1">
                <a:ln w="12700" cmpd="sng">
                  <a:noFill/>
                  <a:prstDash val="solid"/>
                </a:ln>
                <a:solidFill>
                  <a:srgbClr val="003793"/>
                </a:solidFill>
                <a:effectLst>
                  <a:glow rad="190500">
                    <a:srgbClr val="D5E8F8">
                      <a:alpha val="100000"/>
                    </a:srgbClr>
                  </a:glow>
                </a:effectLst>
                <a:latin typeface="阿里妈妈数黑体" charset="-122"/>
                <a:ea typeface="阿里妈妈数黑体" charset="-122"/>
              </a:endParaRPr>
            </a:p>
          </p:txBody>
        </p:sp>
        <p:sp>
          <p:nvSpPr>
            <p:cNvPr id="32" name="圆角矩形 31"/>
            <p:cNvSpPr/>
            <p:nvPr/>
          </p:nvSpPr>
          <p:spPr>
            <a:xfrm>
              <a:off x="1706" y="3234"/>
              <a:ext cx="4933" cy="5684"/>
            </a:xfrm>
            <a:prstGeom prst="roundRect">
              <a:avLst>
                <a:gd name="adj" fmla="val 10175"/>
              </a:avLst>
            </a:prstGeom>
            <a:solidFill>
              <a:srgbClr val="267FCA">
                <a:alpha val="65000"/>
              </a:srgbClr>
            </a:solidFill>
            <a:ln w="12700" cmpd="sng">
              <a:solidFill>
                <a:schemeClr val="bg1"/>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33" name="组合 32"/>
            <p:cNvGrpSpPr/>
            <p:nvPr/>
          </p:nvGrpSpPr>
          <p:grpSpPr>
            <a:xfrm>
              <a:off x="3227" y="3655"/>
              <a:ext cx="1810" cy="535"/>
              <a:chOff x="3223" y="3535"/>
              <a:chExt cx="1810" cy="535"/>
            </a:xfrm>
          </p:grpSpPr>
          <p:sp>
            <p:nvSpPr>
              <p:cNvPr id="34" name="圆角矩形 33"/>
              <p:cNvSpPr/>
              <p:nvPr>
                <p:custDataLst>
                  <p:tags r:id="rId11"/>
                </p:custDataLst>
              </p:nvPr>
            </p:nvSpPr>
            <p:spPr>
              <a:xfrm>
                <a:off x="3304" y="3580"/>
                <a:ext cx="1728" cy="490"/>
              </a:xfrm>
              <a:prstGeom prst="roundRect">
                <a:avLst>
                  <a:gd name="adj" fmla="val 19619"/>
                </a:avLst>
              </a:prstGeom>
              <a:noFill/>
              <a:ln w="12700" cmpd="sng">
                <a:solidFill>
                  <a:srgbClr val="FFFFFF"/>
                </a:solidFill>
                <a:prstDash val="solid"/>
              </a:ln>
              <a:effectLst>
                <a:outerShdw dist="12700" dir="2700000" algn="tl" rotWithShape="0">
                  <a:srgbClr val="003793">
                    <a:alpha val="10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文本框 34"/>
              <p:cNvSpPr txBox="1"/>
              <p:nvPr>
                <p:custDataLst>
                  <p:tags r:id="rId12"/>
                </p:custDataLst>
              </p:nvPr>
            </p:nvSpPr>
            <p:spPr>
              <a:xfrm>
                <a:off x="3223" y="3535"/>
                <a:ext cx="1810" cy="189"/>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800">
                    <a:solidFill>
                      <a:schemeClr val="bg1"/>
                    </a:solidFill>
                    <a:latin typeface="阿里妈妈数黑体" charset="-122"/>
                    <a:ea typeface="阿里妈妈数黑体" charset="-122"/>
                  </a:rPr>
                  <a:t>价</a:t>
                </a:r>
                <a:r>
                  <a:rPr lang="en-US" altLang="zh-CN" sz="1800">
                    <a:solidFill>
                      <a:schemeClr val="bg1"/>
                    </a:solidFill>
                    <a:latin typeface="阿里妈妈数黑体" charset="-122"/>
                    <a:ea typeface="阿里妈妈数黑体" charset="-122"/>
                  </a:rPr>
                  <a:t>   </a:t>
                </a:r>
                <a:r>
                  <a:rPr lang="zh-CN" altLang="en-US" sz="1800">
                    <a:solidFill>
                      <a:schemeClr val="bg1"/>
                    </a:solidFill>
                    <a:latin typeface="阿里妈妈数黑体" charset="-122"/>
                    <a:ea typeface="阿里妈妈数黑体" charset="-122"/>
                  </a:rPr>
                  <a:t>值</a:t>
                </a:r>
                <a:endParaRPr lang="zh-CN" altLang="en-US" sz="1800">
                  <a:solidFill>
                    <a:schemeClr val="bg1"/>
                  </a:solidFill>
                  <a:latin typeface="阿里妈妈数黑体" charset="-122"/>
                  <a:ea typeface="阿里妈妈数黑体" charset="-122"/>
                </a:endParaRPr>
              </a:p>
            </p:txBody>
          </p:sp>
        </p:grpSp>
        <p:sp>
          <p:nvSpPr>
            <p:cNvPr id="36" name="文本框 35"/>
            <p:cNvSpPr txBox="1"/>
            <p:nvPr>
              <p:custDataLst>
                <p:tags r:id="rId13"/>
              </p:custDataLst>
            </p:nvPr>
          </p:nvSpPr>
          <p:spPr>
            <a:xfrm>
              <a:off x="2750" y="4254"/>
              <a:ext cx="2845" cy="434"/>
            </a:xfrm>
            <a:prstGeom prst="rect">
              <a:avLst/>
            </a:prstGeom>
            <a:effectLst>
              <a:outerShdw dist="127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ctr"/>
              <a:r>
                <a:rPr lang="zh-CN" altLang="en-US" sz="1200">
                  <a:solidFill>
                    <a:schemeClr val="bg1"/>
                  </a:solidFill>
                  <a:latin typeface="思源黑体 CN Medium" panose="020B0600000000000000" charset="-122"/>
                  <a:ea typeface="思源黑体 CN Medium" panose="020B0600000000000000" charset="-122"/>
                </a:rPr>
                <a:t>创造的未来与新机遇</a:t>
              </a:r>
              <a:endParaRPr lang="zh-CN" altLang="en-US" sz="1200">
                <a:solidFill>
                  <a:schemeClr val="bg1"/>
                </a:solidFill>
                <a:latin typeface="思源黑体 CN Medium" panose="020B0600000000000000" charset="-122"/>
                <a:ea typeface="思源黑体 CN Medium" panose="020B0600000000000000" charset="-122"/>
              </a:endParaRPr>
            </a:p>
          </p:txBody>
        </p:sp>
        <p:sp>
          <p:nvSpPr>
            <p:cNvPr id="41" name="文本框 40"/>
            <p:cNvSpPr txBox="1"/>
            <p:nvPr/>
          </p:nvSpPr>
          <p:spPr>
            <a:xfrm>
              <a:off x="2093" y="4955"/>
              <a:ext cx="4158" cy="2165"/>
            </a:xfrm>
            <a:prstGeom prst="rect">
              <a:avLst/>
            </a:prstGeom>
            <a:effectLst>
              <a:outerShdw dist="12700" dir="2700000" algn="tl" rotWithShape="0">
                <a:srgbClr val="003793">
                  <a:alpha val="100000"/>
                </a:srgbClr>
              </a:outerShdw>
            </a:effectLst>
          </p:spPr>
          <p:txBody>
            <a:bodyPr wrap="square">
              <a:noAutofit/>
              <a:extLst>
                <a:ext uri="{4A0BC546-FE56-4ADE-93B0-CB8AF2F6F144}">
                  <wpsdc:textFrameExt xmlns:wpsdc="http://www.wps.cn/officeDocument/2022/drawingmlCustomData" type="text"/>
                </a:ext>
              </a:extLst>
            </a:bodyPr>
            <a:p>
              <a:pPr algn="just">
                <a:lnSpc>
                  <a:spcPct val="120000"/>
                </a:lnSpc>
                <a:spcBef>
                  <a:spcPts val="0"/>
                </a:spcBef>
                <a:spcAft>
                  <a:spcPts val="0"/>
                </a:spcAft>
              </a:pPr>
              <a:r>
                <a:rPr lang="en-US" altLang="zh-CN"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      </a:t>
              </a:r>
              <a:r>
                <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rPr>
                <a:t>总结项目成功后将带来的可衡量价值。从经济效益、社会效益、产业效益三个维度进行阐述，并尽量量化。展现项目的可扩展性与可持续性。描绘解决方案如何从当前场景扩展到更多类似场景，乃至催生新的商业模式或产业生态，与江岸区的长远规划同频共振。</a:t>
              </a: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a:p>
              <a:pPr algn="just">
                <a:lnSpc>
                  <a:spcPct val="120000"/>
                </a:lnSpc>
                <a:spcBef>
                  <a:spcPts val="0"/>
                </a:spcBef>
                <a:spcAft>
                  <a:spcPts val="0"/>
                </a:spcAft>
              </a:pPr>
              <a:endParaRPr lang="zh-CN" altLang="en-US" sz="900" kern="1500" spc="130">
                <a:solidFill>
                  <a:srgbClr val="8CFBFF"/>
                </a:solidFill>
                <a:uFillTx/>
                <a:latin typeface="思源黑体 CN Medium" panose="020B0600000000000000" charset="-122"/>
                <a:ea typeface="思源黑体 CN Medium" panose="020B0600000000000000" charset="-122"/>
                <a:cs typeface="思源黑体 CN Medium" panose="020B0600000000000000" charset="-122"/>
              </a:endParaRPr>
            </a:p>
          </p:txBody>
        </p:sp>
      </p:grpSp>
      <p:sp>
        <p:nvSpPr>
          <p:cNvPr id="42" name="文本框 41"/>
          <p:cNvSpPr txBox="1"/>
          <p:nvPr/>
        </p:nvSpPr>
        <p:spPr>
          <a:xfrm>
            <a:off x="2494280" y="5779135"/>
            <a:ext cx="10011410" cy="521970"/>
          </a:xfrm>
          <a:prstGeom prst="rect">
            <a:avLst/>
          </a:prstGeom>
          <a:effectLst>
            <a:outerShdw dist="25400" dir="2700000" algn="tl" rotWithShape="0">
              <a:srgbClr val="003793">
                <a:alpha val="100000"/>
              </a:srgbClr>
            </a:outerShdw>
          </a:effectLst>
        </p:spPr>
        <p:txBody>
          <a:bodyPr wrap="square">
            <a:spAutoFit/>
            <a:extLst>
              <a:ext uri="{4A0BC546-FE56-4ADE-93B0-CB8AF2F6F144}">
                <wpsdc:textFrameExt xmlns:wpsdc="http://www.wps.cn/officeDocument/2022/drawingmlCustomData" type="text"/>
              </a:ext>
            </a:extLst>
          </a:bodyPr>
          <a:p>
            <a:pPr algn="l"/>
            <a:r>
              <a:rPr lang="zh-CN" altLang="en-US" sz="1400">
                <a:solidFill>
                  <a:schemeClr val="bg1"/>
                </a:solidFill>
                <a:latin typeface="阿里妈妈数黑体" charset="-122"/>
                <a:ea typeface="阿里妈妈数黑体" charset="-122"/>
                <a:cs typeface="阿里妈妈数黑体" charset="-122"/>
              </a:rPr>
              <a:t>收官呼应：</a:t>
            </a:r>
            <a:r>
              <a:rPr lang="en-US" altLang="zh-CN" sz="1400">
                <a:solidFill>
                  <a:schemeClr val="bg1"/>
                </a:solidFill>
                <a:latin typeface="阿里妈妈数黑体" charset="-122"/>
                <a:ea typeface="阿里妈妈数黑体" charset="-122"/>
                <a:cs typeface="阿里妈妈数黑体" charset="-122"/>
              </a:rPr>
              <a:t> </a:t>
            </a:r>
            <a:r>
              <a:rPr lang="zh-CN" altLang="en-US" sz="1400">
                <a:solidFill>
                  <a:schemeClr val="bg1"/>
                </a:solidFill>
                <a:latin typeface="阿里妈妈数黑体" charset="-122"/>
                <a:ea typeface="阿里妈妈数黑体" charset="-122"/>
                <a:cs typeface="阿里妈妈数黑体" charset="-122"/>
              </a:rPr>
              <a:t>用一句强有力的结语，再次点明项目为江岸区带来的核心价值。</a:t>
            </a:r>
            <a:endParaRPr lang="zh-CN" altLang="en-US" sz="1400">
              <a:solidFill>
                <a:schemeClr val="bg1"/>
              </a:solidFill>
              <a:latin typeface="阿里妈妈数黑体" charset="-122"/>
              <a:ea typeface="阿里妈妈数黑体" charset="-122"/>
              <a:cs typeface="阿里妈妈数黑体" charset="-122"/>
            </a:endParaRPr>
          </a:p>
          <a:p>
            <a:pPr algn="l"/>
            <a:endParaRPr lang="zh-CN" altLang="en-US" sz="1400">
              <a:solidFill>
                <a:schemeClr val="bg1"/>
              </a:solidFill>
              <a:latin typeface="阿里妈妈数黑体" charset="-122"/>
              <a:ea typeface="阿里妈妈数黑体" charset="-122"/>
              <a:cs typeface="阿里妈妈数黑体" charset="-122"/>
            </a:endParaRPr>
          </a:p>
        </p:txBody>
      </p:sp>
      <p:sp>
        <p:nvSpPr>
          <p:cNvPr id="3" name="文本框 2"/>
          <p:cNvSpPr txBox="1"/>
          <p:nvPr/>
        </p:nvSpPr>
        <p:spPr>
          <a:xfrm>
            <a:off x="103505" y="6508750"/>
            <a:ext cx="6096000" cy="275590"/>
          </a:xfrm>
          <a:prstGeom prst="rect">
            <a:avLst/>
          </a:prstGeom>
          <a:noFill/>
        </p:spPr>
        <p:txBody>
          <a:bodyPr wrap="square" rtlCol="0" anchor="t">
            <a:spAutoFit/>
          </a:bodyPr>
          <a:p>
            <a:pPr algn="l"/>
            <a:r>
              <a:rPr lang="en-US" altLang="zh-CN" sz="1200">
                <a:solidFill>
                  <a:schemeClr val="bg1"/>
                </a:solidFill>
                <a:latin typeface="阿里妈妈数黑体" charset="-122"/>
                <a:ea typeface="阿里妈妈数黑体" charset="-122"/>
                <a:cs typeface="阿里妈妈数黑体" charset="-122"/>
                <a:sym typeface="+mn-ea"/>
              </a:rPr>
              <a:t>*</a:t>
            </a:r>
            <a:r>
              <a:rPr lang="zh-CN" altLang="en-US" sz="1200">
                <a:solidFill>
                  <a:schemeClr val="bg1"/>
                </a:solidFill>
                <a:latin typeface="阿里妈妈数黑体" charset="-122"/>
                <a:ea typeface="阿里妈妈数黑体" charset="-122"/>
                <a:cs typeface="阿里妈妈数黑体" charset="-122"/>
                <a:sym typeface="+mn-ea"/>
              </a:rPr>
              <a:t>注：本页为提示页面，正式提交路演</a:t>
            </a:r>
            <a:r>
              <a:rPr lang="en-US" altLang="zh-CN" sz="1200">
                <a:solidFill>
                  <a:schemeClr val="bg1"/>
                </a:solidFill>
                <a:latin typeface="阿里妈妈数黑体" charset="-122"/>
                <a:ea typeface="阿里妈妈数黑体" charset="-122"/>
                <a:cs typeface="阿里妈妈数黑体" charset="-122"/>
                <a:sym typeface="+mn-ea"/>
              </a:rPr>
              <a:t>PPT</a:t>
            </a:r>
            <a:r>
              <a:rPr lang="zh-CN" altLang="en-US" sz="1200">
                <a:solidFill>
                  <a:schemeClr val="bg1"/>
                </a:solidFill>
                <a:latin typeface="阿里妈妈数黑体" charset="-122"/>
                <a:ea typeface="阿里妈妈数黑体" charset="-122"/>
                <a:cs typeface="阿里妈妈数黑体" charset="-122"/>
                <a:sym typeface="+mn-ea"/>
              </a:rPr>
              <a:t>版本请删除。</a:t>
            </a:r>
            <a:endParaRPr lang="zh-CN" altLang="en-US" sz="1200">
              <a:solidFill>
                <a:schemeClr val="bg1"/>
              </a:solidFill>
              <a:latin typeface="阿里妈妈数黑体" charset="-122"/>
              <a:ea typeface="阿里妈妈数黑体" charset="-122"/>
              <a:cs typeface="阿里妈妈数黑体" charset="-122"/>
              <a:sym typeface="+mn-ea"/>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7" name="组合 36"/>
          <p:cNvGrpSpPr/>
          <p:nvPr>
            <p:custDataLst>
              <p:tags r:id="rId2"/>
            </p:custDataLst>
          </p:nvPr>
        </p:nvGrpSpPr>
        <p:grpSpPr>
          <a:xfrm>
            <a:off x="6023610" y="1520190"/>
            <a:ext cx="3926205" cy="726440"/>
            <a:chOff x="8949" y="2071"/>
            <a:chExt cx="6183" cy="1144"/>
          </a:xfrm>
        </p:grpSpPr>
        <p:sp>
          <p:nvSpPr>
            <p:cNvPr id="38" name="平行四边形 37"/>
            <p:cNvSpPr/>
            <p:nvPr>
              <p:custDataLst>
                <p:tags r:id="rId3"/>
              </p:custDataLst>
            </p:nvPr>
          </p:nvSpPr>
          <p:spPr>
            <a:xfrm>
              <a:off x="8949" y="2225"/>
              <a:ext cx="5577" cy="991"/>
            </a:xfrm>
            <a:prstGeom prst="parallelogram">
              <a:avLst>
                <a:gd name="adj" fmla="val 23487"/>
              </a:avLst>
            </a:prstGeom>
            <a:noFill/>
            <a:ln>
              <a:gradFill flip="none" rotWithShape="1">
                <a:gsLst>
                  <a:gs pos="0">
                    <a:srgbClr val="00B0F0"/>
                  </a:gs>
                  <a:gs pos="75000">
                    <a:srgbClr val="00B0F0">
                      <a:alpha val="0"/>
                    </a:srgbClr>
                  </a:gs>
                </a:gsLst>
                <a:lin ang="18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39" name="平行四边形 38"/>
            <p:cNvSpPr/>
            <p:nvPr>
              <p:custDataLst>
                <p:tags r:id="rId4"/>
              </p:custDataLst>
            </p:nvPr>
          </p:nvSpPr>
          <p:spPr>
            <a:xfrm>
              <a:off x="9062" y="2101"/>
              <a:ext cx="5577" cy="991"/>
            </a:xfrm>
            <a:prstGeom prst="parallelogram">
              <a:avLst>
                <a:gd name="adj" fmla="val 23487"/>
              </a:avLst>
            </a:prstGeom>
            <a:gradFill flip="none" rotWithShape="1">
              <a:gsLst>
                <a:gs pos="0">
                  <a:srgbClr val="00B0F0">
                    <a:alpha val="85000"/>
                  </a:srgbClr>
                </a:gs>
                <a:gs pos="36000">
                  <a:srgbClr val="00B0F0">
                    <a:alpha val="55000"/>
                  </a:srgbClr>
                </a:gs>
                <a:gs pos="92000">
                  <a:srgbClr val="00B0F0">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40" name="文本框 39"/>
            <p:cNvSpPr txBox="1"/>
            <p:nvPr>
              <p:custDataLst>
                <p:tags r:id="rId5"/>
              </p:custDataLst>
            </p:nvPr>
          </p:nvSpPr>
          <p:spPr>
            <a:xfrm>
              <a:off x="9610" y="2071"/>
              <a:ext cx="3168" cy="11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01</a:t>
              </a:r>
              <a:endPar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
          <p:nvSpPr>
            <p:cNvPr id="41" name="文本框 40"/>
            <p:cNvSpPr txBox="1"/>
            <p:nvPr>
              <p:custDataLst>
                <p:tags r:id="rId6"/>
              </p:custDataLst>
            </p:nvPr>
          </p:nvSpPr>
          <p:spPr>
            <a:xfrm>
              <a:off x="10980" y="2225"/>
              <a:ext cx="4152" cy="822"/>
            </a:xfrm>
            <a:prstGeom prst="rect">
              <a:avLst/>
            </a:prstGeom>
            <a:noFill/>
          </p:spPr>
          <p:txBody>
            <a:bodyPr wrap="square" rtlCol="0">
              <a:spAutoFit/>
            </a:bodyPr>
            <a:p>
              <a:r>
                <a:rPr lang="zh-CN" altLang="en-US" sz="2800">
                  <a:solidFill>
                    <a:schemeClr val="bg1"/>
                  </a:solidFill>
                  <a:latin typeface="思源黑体 CN Bold" panose="020B0800000000000000" charset="-122"/>
                  <a:ea typeface="思源黑体 CN Bold" panose="020B0800000000000000" charset="-122"/>
                </a:rPr>
                <a:t>章节标题</a:t>
              </a:r>
              <a:endParaRPr lang="zh-CN" altLang="en-US" sz="2800">
                <a:solidFill>
                  <a:schemeClr val="bg1"/>
                </a:solidFill>
                <a:latin typeface="思源黑体 CN Bold" panose="020B0800000000000000" charset="-122"/>
                <a:ea typeface="思源黑体 CN Bold" panose="020B0800000000000000" charset="-122"/>
              </a:endParaRPr>
            </a:p>
          </p:txBody>
        </p:sp>
      </p:grpSp>
      <p:grpSp>
        <p:nvGrpSpPr>
          <p:cNvPr id="42" name="组合 41"/>
          <p:cNvGrpSpPr/>
          <p:nvPr>
            <p:custDataLst>
              <p:tags r:id="rId7"/>
            </p:custDataLst>
          </p:nvPr>
        </p:nvGrpSpPr>
        <p:grpSpPr>
          <a:xfrm>
            <a:off x="6495415" y="2543810"/>
            <a:ext cx="3926205" cy="727075"/>
            <a:chOff x="8949" y="2071"/>
            <a:chExt cx="6183" cy="1145"/>
          </a:xfrm>
        </p:grpSpPr>
        <p:sp>
          <p:nvSpPr>
            <p:cNvPr id="44" name="平行四边形 43"/>
            <p:cNvSpPr/>
            <p:nvPr>
              <p:custDataLst>
                <p:tags r:id="rId8"/>
              </p:custDataLst>
            </p:nvPr>
          </p:nvSpPr>
          <p:spPr>
            <a:xfrm>
              <a:off x="8949" y="2225"/>
              <a:ext cx="5577" cy="991"/>
            </a:xfrm>
            <a:prstGeom prst="parallelogram">
              <a:avLst>
                <a:gd name="adj" fmla="val 23487"/>
              </a:avLst>
            </a:prstGeom>
            <a:noFill/>
            <a:ln>
              <a:gradFill flip="none" rotWithShape="1">
                <a:gsLst>
                  <a:gs pos="0">
                    <a:srgbClr val="00B0F0"/>
                  </a:gs>
                  <a:gs pos="75000">
                    <a:srgbClr val="00B0F0">
                      <a:alpha val="0"/>
                    </a:srgbClr>
                  </a:gs>
                </a:gsLst>
                <a:lin ang="18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45" name="平行四边形 44"/>
            <p:cNvSpPr/>
            <p:nvPr>
              <p:custDataLst>
                <p:tags r:id="rId9"/>
              </p:custDataLst>
            </p:nvPr>
          </p:nvSpPr>
          <p:spPr>
            <a:xfrm>
              <a:off x="9062" y="2101"/>
              <a:ext cx="5577" cy="991"/>
            </a:xfrm>
            <a:prstGeom prst="parallelogram">
              <a:avLst>
                <a:gd name="adj" fmla="val 23487"/>
              </a:avLst>
            </a:prstGeom>
            <a:gradFill flip="none" rotWithShape="1">
              <a:gsLst>
                <a:gs pos="0">
                  <a:srgbClr val="00B0F0">
                    <a:alpha val="85000"/>
                  </a:srgbClr>
                </a:gs>
                <a:gs pos="36000">
                  <a:srgbClr val="00B0F0">
                    <a:alpha val="55000"/>
                  </a:srgbClr>
                </a:gs>
                <a:gs pos="92000">
                  <a:srgbClr val="00B0F0">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47" name="文本框 46"/>
            <p:cNvSpPr txBox="1"/>
            <p:nvPr>
              <p:custDataLst>
                <p:tags r:id="rId10"/>
              </p:custDataLst>
            </p:nvPr>
          </p:nvSpPr>
          <p:spPr>
            <a:xfrm>
              <a:off x="9610" y="2071"/>
              <a:ext cx="3168" cy="11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02</a:t>
              </a:r>
              <a:endPar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
          <p:nvSpPr>
            <p:cNvPr id="48" name="文本框 47"/>
            <p:cNvSpPr txBox="1"/>
            <p:nvPr>
              <p:custDataLst>
                <p:tags r:id="rId11"/>
              </p:custDataLst>
            </p:nvPr>
          </p:nvSpPr>
          <p:spPr>
            <a:xfrm>
              <a:off x="10980" y="2225"/>
              <a:ext cx="4152" cy="822"/>
            </a:xfrm>
            <a:prstGeom prst="rect">
              <a:avLst/>
            </a:prstGeom>
            <a:noFill/>
          </p:spPr>
          <p:txBody>
            <a:bodyPr wrap="square" rtlCol="0">
              <a:spAutoFit/>
            </a:bodyPr>
            <a:p>
              <a:r>
                <a:rPr lang="zh-CN" altLang="en-US" sz="2800">
                  <a:solidFill>
                    <a:schemeClr val="bg1"/>
                  </a:solidFill>
                  <a:latin typeface="思源黑体 CN Bold" panose="020B0800000000000000" charset="-122"/>
                  <a:ea typeface="思源黑体 CN Bold" panose="020B0800000000000000" charset="-122"/>
                </a:rPr>
                <a:t>章节标题</a:t>
              </a:r>
              <a:endParaRPr lang="zh-CN" altLang="en-US" sz="2800">
                <a:solidFill>
                  <a:schemeClr val="bg1"/>
                </a:solidFill>
                <a:latin typeface="思源黑体 CN Bold" panose="020B0800000000000000" charset="-122"/>
                <a:ea typeface="思源黑体 CN Bold" panose="020B0800000000000000" charset="-122"/>
              </a:endParaRPr>
            </a:p>
          </p:txBody>
        </p:sp>
      </p:grpSp>
      <p:grpSp>
        <p:nvGrpSpPr>
          <p:cNvPr id="49" name="组合 48"/>
          <p:cNvGrpSpPr/>
          <p:nvPr>
            <p:custDataLst>
              <p:tags r:id="rId12"/>
            </p:custDataLst>
          </p:nvPr>
        </p:nvGrpSpPr>
        <p:grpSpPr>
          <a:xfrm>
            <a:off x="6222365" y="3665220"/>
            <a:ext cx="3926205" cy="727075"/>
            <a:chOff x="8949" y="2071"/>
            <a:chExt cx="6183" cy="1145"/>
          </a:xfrm>
        </p:grpSpPr>
        <p:sp>
          <p:nvSpPr>
            <p:cNvPr id="50" name="平行四边形 49"/>
            <p:cNvSpPr/>
            <p:nvPr>
              <p:custDataLst>
                <p:tags r:id="rId13"/>
              </p:custDataLst>
            </p:nvPr>
          </p:nvSpPr>
          <p:spPr>
            <a:xfrm>
              <a:off x="8949" y="2225"/>
              <a:ext cx="5577" cy="991"/>
            </a:xfrm>
            <a:prstGeom prst="parallelogram">
              <a:avLst>
                <a:gd name="adj" fmla="val 23487"/>
              </a:avLst>
            </a:prstGeom>
            <a:noFill/>
            <a:ln>
              <a:gradFill flip="none" rotWithShape="1">
                <a:gsLst>
                  <a:gs pos="0">
                    <a:srgbClr val="00B0F0"/>
                  </a:gs>
                  <a:gs pos="75000">
                    <a:srgbClr val="00B0F0">
                      <a:alpha val="0"/>
                    </a:srgbClr>
                  </a:gs>
                </a:gsLst>
                <a:lin ang="18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51" name="平行四边形 50"/>
            <p:cNvSpPr/>
            <p:nvPr>
              <p:custDataLst>
                <p:tags r:id="rId14"/>
              </p:custDataLst>
            </p:nvPr>
          </p:nvSpPr>
          <p:spPr>
            <a:xfrm>
              <a:off x="9062" y="2101"/>
              <a:ext cx="5577" cy="991"/>
            </a:xfrm>
            <a:prstGeom prst="parallelogram">
              <a:avLst>
                <a:gd name="adj" fmla="val 23487"/>
              </a:avLst>
            </a:prstGeom>
            <a:gradFill flip="none" rotWithShape="1">
              <a:gsLst>
                <a:gs pos="0">
                  <a:srgbClr val="00B0F0">
                    <a:alpha val="85000"/>
                  </a:srgbClr>
                </a:gs>
                <a:gs pos="36000">
                  <a:srgbClr val="00B0F0">
                    <a:alpha val="55000"/>
                  </a:srgbClr>
                </a:gs>
                <a:gs pos="92000">
                  <a:srgbClr val="00B0F0">
                    <a:alpha val="0"/>
                  </a:srgb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52" name="文本框 51"/>
            <p:cNvSpPr txBox="1"/>
            <p:nvPr>
              <p:custDataLst>
                <p:tags r:id="rId15"/>
              </p:custDataLst>
            </p:nvPr>
          </p:nvSpPr>
          <p:spPr>
            <a:xfrm>
              <a:off x="9610" y="2071"/>
              <a:ext cx="3168" cy="11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Tx/>
                <a:buSzTx/>
                <a:buFontTx/>
              </a:pPr>
              <a:r>
                <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03</a:t>
              </a:r>
              <a:endParaRPr lang="en-US" altLang="zh-CN" sz="4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
          <p:nvSpPr>
            <p:cNvPr id="53" name="文本框 52"/>
            <p:cNvSpPr txBox="1"/>
            <p:nvPr>
              <p:custDataLst>
                <p:tags r:id="rId16"/>
              </p:custDataLst>
            </p:nvPr>
          </p:nvSpPr>
          <p:spPr>
            <a:xfrm>
              <a:off x="10980" y="2225"/>
              <a:ext cx="4152" cy="822"/>
            </a:xfrm>
            <a:prstGeom prst="rect">
              <a:avLst/>
            </a:prstGeom>
            <a:noFill/>
          </p:spPr>
          <p:txBody>
            <a:bodyPr wrap="square" rtlCol="0">
              <a:spAutoFit/>
            </a:bodyPr>
            <a:p>
              <a:r>
                <a:rPr lang="zh-CN" altLang="en-US" sz="2800">
                  <a:solidFill>
                    <a:schemeClr val="bg1"/>
                  </a:solidFill>
                  <a:latin typeface="思源黑体 CN Bold" panose="020B0800000000000000" charset="-122"/>
                  <a:ea typeface="思源黑体 CN Bold" panose="020B0800000000000000" charset="-122"/>
                </a:rPr>
                <a:t>章节标题</a:t>
              </a:r>
              <a:endParaRPr lang="zh-CN" altLang="en-US" sz="2800">
                <a:solidFill>
                  <a:schemeClr val="bg1"/>
                </a:solidFill>
                <a:latin typeface="思源黑体 CN Bold" panose="020B0800000000000000" charset="-122"/>
                <a:ea typeface="思源黑体 CN Bold" panose="020B0800000000000000" charset="-122"/>
              </a:endParaRPr>
            </a:p>
          </p:txBody>
        </p:sp>
      </p:grpSp>
      <p:grpSp>
        <p:nvGrpSpPr>
          <p:cNvPr id="54" name="组合 53"/>
          <p:cNvGrpSpPr/>
          <p:nvPr/>
        </p:nvGrpSpPr>
        <p:grpSpPr>
          <a:xfrm>
            <a:off x="1069975" y="1032510"/>
            <a:ext cx="5189220" cy="4385310"/>
            <a:chOff x="1354" y="1511"/>
            <a:chExt cx="8172" cy="6906"/>
          </a:xfrm>
        </p:grpSpPr>
        <p:grpSp>
          <p:nvGrpSpPr>
            <p:cNvPr id="55" name="组合 54"/>
            <p:cNvGrpSpPr/>
            <p:nvPr/>
          </p:nvGrpSpPr>
          <p:grpSpPr>
            <a:xfrm>
              <a:off x="1354" y="1511"/>
              <a:ext cx="8172" cy="6907"/>
              <a:chOff x="1778" y="1623"/>
              <a:chExt cx="8172" cy="6907"/>
            </a:xfrm>
          </p:grpSpPr>
          <p:sp>
            <p:nvSpPr>
              <p:cNvPr id="56" name="椭圆 55"/>
              <p:cNvSpPr/>
              <p:nvPr>
                <p:custDataLst>
                  <p:tags r:id="rId17"/>
                </p:custDataLst>
              </p:nvPr>
            </p:nvSpPr>
            <p:spPr>
              <a:xfrm>
                <a:off x="3972" y="3164"/>
                <a:ext cx="3702" cy="3702"/>
              </a:xfrm>
              <a:prstGeom prst="ellipse">
                <a:avLst/>
              </a:prstGeom>
              <a:gradFill>
                <a:gsLst>
                  <a:gs pos="0">
                    <a:srgbClr val="035BFD"/>
                  </a:gs>
                  <a:gs pos="100000">
                    <a:srgbClr val="00B0F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CN Bold" panose="020B0800000000000000" charset="-122"/>
                  <a:ea typeface="思源黑体 CN Bold" panose="020B0800000000000000" charset="-122"/>
                </a:endParaRPr>
              </a:p>
            </p:txBody>
          </p:sp>
          <p:sp>
            <p:nvSpPr>
              <p:cNvPr id="57" name="文本框 56"/>
              <p:cNvSpPr txBox="1"/>
              <p:nvPr>
                <p:custDataLst>
                  <p:tags r:id="rId18"/>
                </p:custDataLst>
              </p:nvPr>
            </p:nvSpPr>
            <p:spPr>
              <a:xfrm>
                <a:off x="4393" y="3915"/>
                <a:ext cx="2688" cy="159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目录</a:t>
                </a:r>
                <a:endParaRPr lang="zh-CN" altLang="en-US" sz="6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
            <p:nvSpPr>
              <p:cNvPr id="58" name="任意多边形: 形状 45"/>
              <p:cNvSpPr/>
              <p:nvPr>
                <p:custDataLst>
                  <p:tags r:id="rId19"/>
                </p:custDataLst>
              </p:nvPr>
            </p:nvSpPr>
            <p:spPr>
              <a:xfrm>
                <a:off x="3852" y="3057"/>
                <a:ext cx="3885" cy="3885"/>
              </a:xfrm>
              <a:custGeom>
                <a:avLst/>
                <a:gdLst>
                  <a:gd name="connsiteX0" fmla="*/ 133445 w 533400"/>
                  <a:gd name="connsiteY0" fmla="*/ 44863 h 533400"/>
                  <a:gd name="connsiteX1" fmla="*/ 129921 w 533400"/>
                  <a:gd name="connsiteY1" fmla="*/ 39052 h 533400"/>
                  <a:gd name="connsiteX2" fmla="*/ 131826 w 533400"/>
                  <a:gd name="connsiteY2" fmla="*/ 37910 h 533400"/>
                  <a:gd name="connsiteX3" fmla="*/ 135255 w 533400"/>
                  <a:gd name="connsiteY3" fmla="*/ 43720 h 533400"/>
                  <a:gd name="connsiteX4" fmla="*/ 133445 w 533400"/>
                  <a:gd name="connsiteY4" fmla="*/ 44863 h 533400"/>
                  <a:gd name="connsiteX5" fmla="*/ 123730 w 533400"/>
                  <a:gd name="connsiteY5" fmla="*/ 51149 h 533400"/>
                  <a:gd name="connsiteX6" fmla="*/ 119920 w 533400"/>
                  <a:gd name="connsiteY6" fmla="*/ 45529 h 533400"/>
                  <a:gd name="connsiteX7" fmla="*/ 118110 w 533400"/>
                  <a:gd name="connsiteY7" fmla="*/ 46768 h 533400"/>
                  <a:gd name="connsiteX8" fmla="*/ 121920 w 533400"/>
                  <a:gd name="connsiteY8" fmla="*/ 52388 h 533400"/>
                  <a:gd name="connsiteX9" fmla="*/ 123730 w 533400"/>
                  <a:gd name="connsiteY9" fmla="*/ 51149 h 533400"/>
                  <a:gd name="connsiteX10" fmla="*/ 266510 w 533400"/>
                  <a:gd name="connsiteY10" fmla="*/ 6572 h 533400"/>
                  <a:gd name="connsiteX11" fmla="*/ 266414 w 533400"/>
                  <a:gd name="connsiteY11" fmla="*/ 0 h 533400"/>
                  <a:gd name="connsiteX12" fmla="*/ 264224 w 533400"/>
                  <a:gd name="connsiteY12" fmla="*/ 0 h 533400"/>
                  <a:gd name="connsiteX13" fmla="*/ 264319 w 533400"/>
                  <a:gd name="connsiteY13" fmla="*/ 6572 h 533400"/>
                  <a:gd name="connsiteX14" fmla="*/ 266510 w 533400"/>
                  <a:gd name="connsiteY14" fmla="*/ 6572 h 533400"/>
                  <a:gd name="connsiteX15" fmla="*/ 139256 w 533400"/>
                  <a:gd name="connsiteY15" fmla="*/ 41434 h 533400"/>
                  <a:gd name="connsiteX16" fmla="*/ 135922 w 533400"/>
                  <a:gd name="connsiteY16" fmla="*/ 35623 h 533400"/>
                  <a:gd name="connsiteX17" fmla="*/ 134017 w 533400"/>
                  <a:gd name="connsiteY17" fmla="*/ 36767 h 533400"/>
                  <a:gd name="connsiteX18" fmla="*/ 137446 w 533400"/>
                  <a:gd name="connsiteY18" fmla="*/ 42577 h 533400"/>
                  <a:gd name="connsiteX19" fmla="*/ 139256 w 533400"/>
                  <a:gd name="connsiteY19" fmla="*/ 41434 h 533400"/>
                  <a:gd name="connsiteX20" fmla="*/ 127540 w 533400"/>
                  <a:gd name="connsiteY20" fmla="*/ 48673 h 533400"/>
                  <a:gd name="connsiteX21" fmla="*/ 123825 w 533400"/>
                  <a:gd name="connsiteY21" fmla="*/ 42958 h 533400"/>
                  <a:gd name="connsiteX22" fmla="*/ 122016 w 533400"/>
                  <a:gd name="connsiteY22" fmla="*/ 44196 h 533400"/>
                  <a:gd name="connsiteX23" fmla="*/ 125730 w 533400"/>
                  <a:gd name="connsiteY23" fmla="*/ 49911 h 533400"/>
                  <a:gd name="connsiteX24" fmla="*/ 127540 w 533400"/>
                  <a:gd name="connsiteY24" fmla="*/ 48673 h 533400"/>
                  <a:gd name="connsiteX25" fmla="*/ 159734 w 533400"/>
                  <a:gd name="connsiteY25" fmla="*/ 30861 h 533400"/>
                  <a:gd name="connsiteX26" fmla="*/ 156877 w 533400"/>
                  <a:gd name="connsiteY26" fmla="*/ 24765 h 533400"/>
                  <a:gd name="connsiteX27" fmla="*/ 154877 w 533400"/>
                  <a:gd name="connsiteY27" fmla="*/ 25717 h 533400"/>
                  <a:gd name="connsiteX28" fmla="*/ 157734 w 533400"/>
                  <a:gd name="connsiteY28" fmla="*/ 31813 h 533400"/>
                  <a:gd name="connsiteX29" fmla="*/ 159734 w 533400"/>
                  <a:gd name="connsiteY29" fmla="*/ 30861 h 533400"/>
                  <a:gd name="connsiteX30" fmla="*/ 155543 w 533400"/>
                  <a:gd name="connsiteY30" fmla="*/ 32861 h 533400"/>
                  <a:gd name="connsiteX31" fmla="*/ 152591 w 533400"/>
                  <a:gd name="connsiteY31" fmla="*/ 26860 h 533400"/>
                  <a:gd name="connsiteX32" fmla="*/ 150686 w 533400"/>
                  <a:gd name="connsiteY32" fmla="*/ 27813 h 533400"/>
                  <a:gd name="connsiteX33" fmla="*/ 153638 w 533400"/>
                  <a:gd name="connsiteY33" fmla="*/ 33814 h 533400"/>
                  <a:gd name="connsiteX34" fmla="*/ 155543 w 533400"/>
                  <a:gd name="connsiteY34" fmla="*/ 32861 h 533400"/>
                  <a:gd name="connsiteX35" fmla="*/ 163925 w 533400"/>
                  <a:gd name="connsiteY35" fmla="*/ 28956 h 533400"/>
                  <a:gd name="connsiteX36" fmla="*/ 161163 w 533400"/>
                  <a:gd name="connsiteY36" fmla="*/ 22860 h 533400"/>
                  <a:gd name="connsiteX37" fmla="*/ 159163 w 533400"/>
                  <a:gd name="connsiteY37" fmla="*/ 23717 h 533400"/>
                  <a:gd name="connsiteX38" fmla="*/ 161925 w 533400"/>
                  <a:gd name="connsiteY38" fmla="*/ 29908 h 533400"/>
                  <a:gd name="connsiteX39" fmla="*/ 163925 w 533400"/>
                  <a:gd name="connsiteY39" fmla="*/ 28956 h 533400"/>
                  <a:gd name="connsiteX40" fmla="*/ 147352 w 533400"/>
                  <a:gd name="connsiteY40" fmla="*/ 37052 h 533400"/>
                  <a:gd name="connsiteX41" fmla="*/ 144209 w 533400"/>
                  <a:gd name="connsiteY41" fmla="*/ 31052 h 533400"/>
                  <a:gd name="connsiteX42" fmla="*/ 142304 w 533400"/>
                  <a:gd name="connsiteY42" fmla="*/ 32099 h 533400"/>
                  <a:gd name="connsiteX43" fmla="*/ 145447 w 533400"/>
                  <a:gd name="connsiteY43" fmla="*/ 38100 h 533400"/>
                  <a:gd name="connsiteX44" fmla="*/ 147352 w 533400"/>
                  <a:gd name="connsiteY44" fmla="*/ 37052 h 533400"/>
                  <a:gd name="connsiteX45" fmla="*/ 143351 w 533400"/>
                  <a:gd name="connsiteY45" fmla="*/ 39148 h 533400"/>
                  <a:gd name="connsiteX46" fmla="*/ 140113 w 533400"/>
                  <a:gd name="connsiteY46" fmla="*/ 33242 h 533400"/>
                  <a:gd name="connsiteX47" fmla="*/ 138208 w 533400"/>
                  <a:gd name="connsiteY47" fmla="*/ 34290 h 533400"/>
                  <a:gd name="connsiteX48" fmla="*/ 141446 w 533400"/>
                  <a:gd name="connsiteY48" fmla="*/ 40196 h 533400"/>
                  <a:gd name="connsiteX49" fmla="*/ 143351 w 533400"/>
                  <a:gd name="connsiteY49" fmla="*/ 39148 h 533400"/>
                  <a:gd name="connsiteX50" fmla="*/ 151448 w 533400"/>
                  <a:gd name="connsiteY50" fmla="*/ 34861 h 533400"/>
                  <a:gd name="connsiteX51" fmla="*/ 148400 w 533400"/>
                  <a:gd name="connsiteY51" fmla="*/ 28861 h 533400"/>
                  <a:gd name="connsiteX52" fmla="*/ 146495 w 533400"/>
                  <a:gd name="connsiteY52" fmla="*/ 29813 h 533400"/>
                  <a:gd name="connsiteX53" fmla="*/ 149543 w 533400"/>
                  <a:gd name="connsiteY53" fmla="*/ 35814 h 533400"/>
                  <a:gd name="connsiteX54" fmla="*/ 151448 w 533400"/>
                  <a:gd name="connsiteY54" fmla="*/ 34861 h 533400"/>
                  <a:gd name="connsiteX55" fmla="*/ 94679 w 533400"/>
                  <a:gd name="connsiteY55" fmla="*/ 73723 h 533400"/>
                  <a:gd name="connsiteX56" fmla="*/ 90107 w 533400"/>
                  <a:gd name="connsiteY56" fmla="*/ 68675 h 533400"/>
                  <a:gd name="connsiteX57" fmla="*/ 88487 w 533400"/>
                  <a:gd name="connsiteY57" fmla="*/ 70104 h 533400"/>
                  <a:gd name="connsiteX58" fmla="*/ 93059 w 533400"/>
                  <a:gd name="connsiteY58" fmla="*/ 75152 h 533400"/>
                  <a:gd name="connsiteX59" fmla="*/ 94679 w 533400"/>
                  <a:gd name="connsiteY59" fmla="*/ 73723 h 533400"/>
                  <a:gd name="connsiteX60" fmla="*/ 98203 w 533400"/>
                  <a:gd name="connsiteY60" fmla="*/ 70675 h 533400"/>
                  <a:gd name="connsiteX61" fmla="*/ 93726 w 533400"/>
                  <a:gd name="connsiteY61" fmla="*/ 65532 h 533400"/>
                  <a:gd name="connsiteX62" fmla="*/ 92107 w 533400"/>
                  <a:gd name="connsiteY62" fmla="*/ 66961 h 533400"/>
                  <a:gd name="connsiteX63" fmla="*/ 96584 w 533400"/>
                  <a:gd name="connsiteY63" fmla="*/ 72104 h 533400"/>
                  <a:gd name="connsiteX64" fmla="*/ 98203 w 533400"/>
                  <a:gd name="connsiteY64" fmla="*/ 70675 h 533400"/>
                  <a:gd name="connsiteX65" fmla="*/ 91345 w 533400"/>
                  <a:gd name="connsiteY65" fmla="*/ 76771 h 533400"/>
                  <a:gd name="connsiteX66" fmla="*/ 86678 w 533400"/>
                  <a:gd name="connsiteY66" fmla="*/ 71723 h 533400"/>
                  <a:gd name="connsiteX67" fmla="*/ 85058 w 533400"/>
                  <a:gd name="connsiteY67" fmla="*/ 73247 h 533400"/>
                  <a:gd name="connsiteX68" fmla="*/ 89726 w 533400"/>
                  <a:gd name="connsiteY68" fmla="*/ 78200 h 533400"/>
                  <a:gd name="connsiteX69" fmla="*/ 91345 w 533400"/>
                  <a:gd name="connsiteY69" fmla="*/ 76771 h 533400"/>
                  <a:gd name="connsiteX70" fmla="*/ 88011 w 533400"/>
                  <a:gd name="connsiteY70" fmla="*/ 79915 h 533400"/>
                  <a:gd name="connsiteX71" fmla="*/ 83249 w 533400"/>
                  <a:gd name="connsiteY71" fmla="*/ 74962 h 533400"/>
                  <a:gd name="connsiteX72" fmla="*/ 81725 w 533400"/>
                  <a:gd name="connsiteY72" fmla="*/ 76486 h 533400"/>
                  <a:gd name="connsiteX73" fmla="*/ 86487 w 533400"/>
                  <a:gd name="connsiteY73" fmla="*/ 81439 h 533400"/>
                  <a:gd name="connsiteX74" fmla="*/ 88011 w 533400"/>
                  <a:gd name="connsiteY74" fmla="*/ 79915 h 533400"/>
                  <a:gd name="connsiteX75" fmla="*/ 101632 w 533400"/>
                  <a:gd name="connsiteY75" fmla="*/ 67723 h 533400"/>
                  <a:gd name="connsiteX76" fmla="*/ 97250 w 533400"/>
                  <a:gd name="connsiteY76" fmla="*/ 62484 h 533400"/>
                  <a:gd name="connsiteX77" fmla="*/ 95631 w 533400"/>
                  <a:gd name="connsiteY77" fmla="*/ 63913 h 533400"/>
                  <a:gd name="connsiteX78" fmla="*/ 100013 w 533400"/>
                  <a:gd name="connsiteY78" fmla="*/ 69152 h 533400"/>
                  <a:gd name="connsiteX79" fmla="*/ 101632 w 533400"/>
                  <a:gd name="connsiteY79" fmla="*/ 67723 h 533400"/>
                  <a:gd name="connsiteX80" fmla="*/ 112491 w 533400"/>
                  <a:gd name="connsiteY80" fmla="*/ 59150 h 533400"/>
                  <a:gd name="connsiteX81" fmla="*/ 108395 w 533400"/>
                  <a:gd name="connsiteY81" fmla="*/ 53721 h 533400"/>
                  <a:gd name="connsiteX82" fmla="*/ 106680 w 533400"/>
                  <a:gd name="connsiteY82" fmla="*/ 55054 h 533400"/>
                  <a:gd name="connsiteX83" fmla="*/ 110776 w 533400"/>
                  <a:gd name="connsiteY83" fmla="*/ 60484 h 533400"/>
                  <a:gd name="connsiteX84" fmla="*/ 112491 w 533400"/>
                  <a:gd name="connsiteY84" fmla="*/ 59150 h 533400"/>
                  <a:gd name="connsiteX85" fmla="*/ 116205 w 533400"/>
                  <a:gd name="connsiteY85" fmla="*/ 56388 h 533400"/>
                  <a:gd name="connsiteX86" fmla="*/ 112205 w 533400"/>
                  <a:gd name="connsiteY86" fmla="*/ 50863 h 533400"/>
                  <a:gd name="connsiteX87" fmla="*/ 110490 w 533400"/>
                  <a:gd name="connsiteY87" fmla="*/ 52102 h 533400"/>
                  <a:gd name="connsiteX88" fmla="*/ 114491 w 533400"/>
                  <a:gd name="connsiteY88" fmla="*/ 57626 h 533400"/>
                  <a:gd name="connsiteX89" fmla="*/ 116205 w 533400"/>
                  <a:gd name="connsiteY89" fmla="*/ 56388 h 533400"/>
                  <a:gd name="connsiteX90" fmla="*/ 84677 w 533400"/>
                  <a:gd name="connsiteY90" fmla="*/ 83153 h 533400"/>
                  <a:gd name="connsiteX91" fmla="*/ 79820 w 533400"/>
                  <a:gd name="connsiteY91" fmla="*/ 78296 h 533400"/>
                  <a:gd name="connsiteX92" fmla="*/ 78296 w 533400"/>
                  <a:gd name="connsiteY92" fmla="*/ 79819 h 533400"/>
                  <a:gd name="connsiteX93" fmla="*/ 83153 w 533400"/>
                  <a:gd name="connsiteY93" fmla="*/ 84677 h 533400"/>
                  <a:gd name="connsiteX94" fmla="*/ 84677 w 533400"/>
                  <a:gd name="connsiteY94" fmla="*/ 83153 h 533400"/>
                  <a:gd name="connsiteX95" fmla="*/ 119920 w 533400"/>
                  <a:gd name="connsiteY95" fmla="*/ 53721 h 533400"/>
                  <a:gd name="connsiteX96" fmla="*/ 116015 w 533400"/>
                  <a:gd name="connsiteY96" fmla="*/ 48196 h 533400"/>
                  <a:gd name="connsiteX97" fmla="*/ 114205 w 533400"/>
                  <a:gd name="connsiteY97" fmla="*/ 49435 h 533400"/>
                  <a:gd name="connsiteX98" fmla="*/ 118110 w 533400"/>
                  <a:gd name="connsiteY98" fmla="*/ 54959 h 533400"/>
                  <a:gd name="connsiteX99" fmla="*/ 119920 w 533400"/>
                  <a:gd name="connsiteY99" fmla="*/ 53721 h 533400"/>
                  <a:gd name="connsiteX100" fmla="*/ 108776 w 533400"/>
                  <a:gd name="connsiteY100" fmla="*/ 61913 h 533400"/>
                  <a:gd name="connsiteX101" fmla="*/ 104585 w 533400"/>
                  <a:gd name="connsiteY101" fmla="*/ 56579 h 533400"/>
                  <a:gd name="connsiteX102" fmla="*/ 102870 w 533400"/>
                  <a:gd name="connsiteY102" fmla="*/ 57912 h 533400"/>
                  <a:gd name="connsiteX103" fmla="*/ 107061 w 533400"/>
                  <a:gd name="connsiteY103" fmla="*/ 63246 h 533400"/>
                  <a:gd name="connsiteX104" fmla="*/ 108776 w 533400"/>
                  <a:gd name="connsiteY104" fmla="*/ 61913 h 533400"/>
                  <a:gd name="connsiteX105" fmla="*/ 105251 w 533400"/>
                  <a:gd name="connsiteY105" fmla="*/ 64770 h 533400"/>
                  <a:gd name="connsiteX106" fmla="*/ 100965 w 533400"/>
                  <a:gd name="connsiteY106" fmla="*/ 59436 h 533400"/>
                  <a:gd name="connsiteX107" fmla="*/ 99251 w 533400"/>
                  <a:gd name="connsiteY107" fmla="*/ 60769 h 533400"/>
                  <a:gd name="connsiteX108" fmla="*/ 103537 w 533400"/>
                  <a:gd name="connsiteY108" fmla="*/ 66104 h 533400"/>
                  <a:gd name="connsiteX109" fmla="*/ 105251 w 533400"/>
                  <a:gd name="connsiteY109" fmla="*/ 64770 h 533400"/>
                  <a:gd name="connsiteX110" fmla="*/ 216313 w 533400"/>
                  <a:gd name="connsiteY110" fmla="*/ 12097 h 533400"/>
                  <a:gd name="connsiteX111" fmla="*/ 214979 w 533400"/>
                  <a:gd name="connsiteY111" fmla="*/ 5620 h 533400"/>
                  <a:gd name="connsiteX112" fmla="*/ 212884 w 533400"/>
                  <a:gd name="connsiteY112" fmla="*/ 6096 h 533400"/>
                  <a:gd name="connsiteX113" fmla="*/ 214217 w 533400"/>
                  <a:gd name="connsiteY113" fmla="*/ 12573 h 533400"/>
                  <a:gd name="connsiteX114" fmla="*/ 216313 w 533400"/>
                  <a:gd name="connsiteY114" fmla="*/ 12097 h 533400"/>
                  <a:gd name="connsiteX115" fmla="*/ 234410 w 533400"/>
                  <a:gd name="connsiteY115" fmla="*/ 9049 h 533400"/>
                  <a:gd name="connsiteX116" fmla="*/ 233458 w 533400"/>
                  <a:gd name="connsiteY116" fmla="*/ 2477 h 533400"/>
                  <a:gd name="connsiteX117" fmla="*/ 231267 w 533400"/>
                  <a:gd name="connsiteY117" fmla="*/ 2762 h 533400"/>
                  <a:gd name="connsiteX118" fmla="*/ 232220 w 533400"/>
                  <a:gd name="connsiteY118" fmla="*/ 9335 h 533400"/>
                  <a:gd name="connsiteX119" fmla="*/ 234410 w 533400"/>
                  <a:gd name="connsiteY119" fmla="*/ 9049 h 533400"/>
                  <a:gd name="connsiteX120" fmla="*/ 229838 w 533400"/>
                  <a:gd name="connsiteY120" fmla="*/ 9620 h 533400"/>
                  <a:gd name="connsiteX121" fmla="*/ 228791 w 533400"/>
                  <a:gd name="connsiteY121" fmla="*/ 3048 h 533400"/>
                  <a:gd name="connsiteX122" fmla="*/ 226695 w 533400"/>
                  <a:gd name="connsiteY122" fmla="*/ 3429 h 533400"/>
                  <a:gd name="connsiteX123" fmla="*/ 227743 w 533400"/>
                  <a:gd name="connsiteY123" fmla="*/ 10001 h 533400"/>
                  <a:gd name="connsiteX124" fmla="*/ 229838 w 533400"/>
                  <a:gd name="connsiteY124" fmla="*/ 9620 h 533400"/>
                  <a:gd name="connsiteX125" fmla="*/ 225362 w 533400"/>
                  <a:gd name="connsiteY125" fmla="*/ 10382 h 533400"/>
                  <a:gd name="connsiteX126" fmla="*/ 224219 w 533400"/>
                  <a:gd name="connsiteY126" fmla="*/ 3810 h 533400"/>
                  <a:gd name="connsiteX127" fmla="*/ 222123 w 533400"/>
                  <a:gd name="connsiteY127" fmla="*/ 4191 h 533400"/>
                  <a:gd name="connsiteX128" fmla="*/ 223266 w 533400"/>
                  <a:gd name="connsiteY128" fmla="*/ 10763 h 533400"/>
                  <a:gd name="connsiteX129" fmla="*/ 225362 w 533400"/>
                  <a:gd name="connsiteY129" fmla="*/ 10382 h 533400"/>
                  <a:gd name="connsiteX130" fmla="*/ 220790 w 533400"/>
                  <a:gd name="connsiteY130" fmla="*/ 11240 h 533400"/>
                  <a:gd name="connsiteX131" fmla="*/ 219551 w 533400"/>
                  <a:gd name="connsiteY131" fmla="*/ 4763 h 533400"/>
                  <a:gd name="connsiteX132" fmla="*/ 217456 w 533400"/>
                  <a:gd name="connsiteY132" fmla="*/ 5144 h 533400"/>
                  <a:gd name="connsiteX133" fmla="*/ 218694 w 533400"/>
                  <a:gd name="connsiteY133" fmla="*/ 11621 h 533400"/>
                  <a:gd name="connsiteX134" fmla="*/ 220790 w 533400"/>
                  <a:gd name="connsiteY134" fmla="*/ 11240 h 533400"/>
                  <a:gd name="connsiteX135" fmla="*/ 238983 w 533400"/>
                  <a:gd name="connsiteY135" fmla="*/ 8382 h 533400"/>
                  <a:gd name="connsiteX136" fmla="*/ 238220 w 533400"/>
                  <a:gd name="connsiteY136" fmla="*/ 1810 h 533400"/>
                  <a:gd name="connsiteX137" fmla="*/ 236030 w 533400"/>
                  <a:gd name="connsiteY137" fmla="*/ 2096 h 533400"/>
                  <a:gd name="connsiteX138" fmla="*/ 236792 w 533400"/>
                  <a:gd name="connsiteY138" fmla="*/ 8668 h 533400"/>
                  <a:gd name="connsiteX139" fmla="*/ 238983 w 533400"/>
                  <a:gd name="connsiteY139" fmla="*/ 8382 h 533400"/>
                  <a:gd name="connsiteX140" fmla="*/ 257270 w 533400"/>
                  <a:gd name="connsiteY140" fmla="*/ 6858 h 533400"/>
                  <a:gd name="connsiteX141" fmla="*/ 256889 w 533400"/>
                  <a:gd name="connsiteY141" fmla="*/ 286 h 533400"/>
                  <a:gd name="connsiteX142" fmla="*/ 254699 w 533400"/>
                  <a:gd name="connsiteY142" fmla="*/ 381 h 533400"/>
                  <a:gd name="connsiteX143" fmla="*/ 255080 w 533400"/>
                  <a:gd name="connsiteY143" fmla="*/ 6953 h 533400"/>
                  <a:gd name="connsiteX144" fmla="*/ 257270 w 533400"/>
                  <a:gd name="connsiteY144" fmla="*/ 6858 h 533400"/>
                  <a:gd name="connsiteX145" fmla="*/ 261938 w 533400"/>
                  <a:gd name="connsiteY145" fmla="*/ 6667 h 533400"/>
                  <a:gd name="connsiteX146" fmla="*/ 261747 w 533400"/>
                  <a:gd name="connsiteY146" fmla="*/ 95 h 533400"/>
                  <a:gd name="connsiteX147" fmla="*/ 259556 w 533400"/>
                  <a:gd name="connsiteY147" fmla="*/ 190 h 533400"/>
                  <a:gd name="connsiteX148" fmla="*/ 259747 w 533400"/>
                  <a:gd name="connsiteY148" fmla="*/ 6763 h 533400"/>
                  <a:gd name="connsiteX149" fmla="*/ 261938 w 533400"/>
                  <a:gd name="connsiteY149" fmla="*/ 6667 h 533400"/>
                  <a:gd name="connsiteX150" fmla="*/ 243554 w 533400"/>
                  <a:gd name="connsiteY150" fmla="*/ 7906 h 533400"/>
                  <a:gd name="connsiteX151" fmla="*/ 242888 w 533400"/>
                  <a:gd name="connsiteY151" fmla="*/ 1333 h 533400"/>
                  <a:gd name="connsiteX152" fmla="*/ 240792 w 533400"/>
                  <a:gd name="connsiteY152" fmla="*/ 1524 h 533400"/>
                  <a:gd name="connsiteX153" fmla="*/ 241459 w 533400"/>
                  <a:gd name="connsiteY153" fmla="*/ 8096 h 533400"/>
                  <a:gd name="connsiteX154" fmla="*/ 243554 w 533400"/>
                  <a:gd name="connsiteY154" fmla="*/ 7906 h 533400"/>
                  <a:gd name="connsiteX155" fmla="*/ 168116 w 533400"/>
                  <a:gd name="connsiteY155" fmla="*/ 27146 h 533400"/>
                  <a:gd name="connsiteX156" fmla="*/ 165545 w 533400"/>
                  <a:gd name="connsiteY156" fmla="*/ 20955 h 533400"/>
                  <a:gd name="connsiteX157" fmla="*/ 163544 w 533400"/>
                  <a:gd name="connsiteY157" fmla="*/ 21812 h 533400"/>
                  <a:gd name="connsiteX158" fmla="*/ 166211 w 533400"/>
                  <a:gd name="connsiteY158" fmla="*/ 28004 h 533400"/>
                  <a:gd name="connsiteX159" fmla="*/ 168116 w 533400"/>
                  <a:gd name="connsiteY159" fmla="*/ 27146 h 533400"/>
                  <a:gd name="connsiteX160" fmla="*/ 252699 w 533400"/>
                  <a:gd name="connsiteY160" fmla="*/ 7144 h 533400"/>
                  <a:gd name="connsiteX161" fmla="*/ 252222 w 533400"/>
                  <a:gd name="connsiteY161" fmla="*/ 571 h 533400"/>
                  <a:gd name="connsiteX162" fmla="*/ 250031 w 533400"/>
                  <a:gd name="connsiteY162" fmla="*/ 762 h 533400"/>
                  <a:gd name="connsiteX163" fmla="*/ 250508 w 533400"/>
                  <a:gd name="connsiteY163" fmla="*/ 7334 h 533400"/>
                  <a:gd name="connsiteX164" fmla="*/ 252699 w 533400"/>
                  <a:gd name="connsiteY164" fmla="*/ 7144 h 533400"/>
                  <a:gd name="connsiteX165" fmla="*/ 248126 w 533400"/>
                  <a:gd name="connsiteY165" fmla="*/ 7525 h 533400"/>
                  <a:gd name="connsiteX166" fmla="*/ 247555 w 533400"/>
                  <a:gd name="connsiteY166" fmla="*/ 952 h 533400"/>
                  <a:gd name="connsiteX167" fmla="*/ 245364 w 533400"/>
                  <a:gd name="connsiteY167" fmla="*/ 1143 h 533400"/>
                  <a:gd name="connsiteX168" fmla="*/ 245936 w 533400"/>
                  <a:gd name="connsiteY168" fmla="*/ 7715 h 533400"/>
                  <a:gd name="connsiteX169" fmla="*/ 248126 w 533400"/>
                  <a:gd name="connsiteY169" fmla="*/ 7525 h 533400"/>
                  <a:gd name="connsiteX170" fmla="*/ 185261 w 533400"/>
                  <a:gd name="connsiteY170" fmla="*/ 20574 h 533400"/>
                  <a:gd name="connsiteX171" fmla="*/ 183071 w 533400"/>
                  <a:gd name="connsiteY171" fmla="*/ 14288 h 533400"/>
                  <a:gd name="connsiteX172" fmla="*/ 181070 w 533400"/>
                  <a:gd name="connsiteY172" fmla="*/ 15050 h 533400"/>
                  <a:gd name="connsiteX173" fmla="*/ 183261 w 533400"/>
                  <a:gd name="connsiteY173" fmla="*/ 21336 h 533400"/>
                  <a:gd name="connsiteX174" fmla="*/ 185261 w 533400"/>
                  <a:gd name="connsiteY174" fmla="*/ 20574 h 533400"/>
                  <a:gd name="connsiteX175" fmla="*/ 180975 w 533400"/>
                  <a:gd name="connsiteY175" fmla="*/ 22098 h 533400"/>
                  <a:gd name="connsiteX176" fmla="*/ 178689 w 533400"/>
                  <a:gd name="connsiteY176" fmla="*/ 15811 h 533400"/>
                  <a:gd name="connsiteX177" fmla="*/ 176689 w 533400"/>
                  <a:gd name="connsiteY177" fmla="*/ 16573 h 533400"/>
                  <a:gd name="connsiteX178" fmla="*/ 178975 w 533400"/>
                  <a:gd name="connsiteY178" fmla="*/ 22860 h 533400"/>
                  <a:gd name="connsiteX179" fmla="*/ 180975 w 533400"/>
                  <a:gd name="connsiteY179" fmla="*/ 22098 h 533400"/>
                  <a:gd name="connsiteX180" fmla="*/ 189643 w 533400"/>
                  <a:gd name="connsiteY180" fmla="*/ 19145 h 533400"/>
                  <a:gd name="connsiteX181" fmla="*/ 187547 w 533400"/>
                  <a:gd name="connsiteY181" fmla="*/ 12763 h 533400"/>
                  <a:gd name="connsiteX182" fmla="*/ 185452 w 533400"/>
                  <a:gd name="connsiteY182" fmla="*/ 13430 h 533400"/>
                  <a:gd name="connsiteX183" fmla="*/ 187547 w 533400"/>
                  <a:gd name="connsiteY183" fmla="*/ 19812 h 533400"/>
                  <a:gd name="connsiteX184" fmla="*/ 189643 w 533400"/>
                  <a:gd name="connsiteY184" fmla="*/ 19145 h 533400"/>
                  <a:gd name="connsiteX185" fmla="*/ 211836 w 533400"/>
                  <a:gd name="connsiteY185" fmla="*/ 13049 h 533400"/>
                  <a:gd name="connsiteX186" fmla="*/ 210312 w 533400"/>
                  <a:gd name="connsiteY186" fmla="*/ 6572 h 533400"/>
                  <a:gd name="connsiteX187" fmla="*/ 208217 w 533400"/>
                  <a:gd name="connsiteY187" fmla="*/ 7048 h 533400"/>
                  <a:gd name="connsiteX188" fmla="*/ 209741 w 533400"/>
                  <a:gd name="connsiteY188" fmla="*/ 13525 h 533400"/>
                  <a:gd name="connsiteX189" fmla="*/ 211836 w 533400"/>
                  <a:gd name="connsiteY189" fmla="*/ 13049 h 533400"/>
                  <a:gd name="connsiteX190" fmla="*/ 176689 w 533400"/>
                  <a:gd name="connsiteY190" fmla="*/ 23717 h 533400"/>
                  <a:gd name="connsiteX191" fmla="*/ 174308 w 533400"/>
                  <a:gd name="connsiteY191" fmla="*/ 17431 h 533400"/>
                  <a:gd name="connsiteX192" fmla="*/ 172308 w 533400"/>
                  <a:gd name="connsiteY192" fmla="*/ 18193 h 533400"/>
                  <a:gd name="connsiteX193" fmla="*/ 174689 w 533400"/>
                  <a:gd name="connsiteY193" fmla="*/ 24479 h 533400"/>
                  <a:gd name="connsiteX194" fmla="*/ 176689 w 533400"/>
                  <a:gd name="connsiteY194" fmla="*/ 23717 h 533400"/>
                  <a:gd name="connsiteX195" fmla="*/ 172403 w 533400"/>
                  <a:gd name="connsiteY195" fmla="*/ 25432 h 533400"/>
                  <a:gd name="connsiteX196" fmla="*/ 169926 w 533400"/>
                  <a:gd name="connsiteY196" fmla="*/ 19240 h 533400"/>
                  <a:gd name="connsiteX197" fmla="*/ 167926 w 533400"/>
                  <a:gd name="connsiteY197" fmla="*/ 20098 h 533400"/>
                  <a:gd name="connsiteX198" fmla="*/ 170402 w 533400"/>
                  <a:gd name="connsiteY198" fmla="*/ 26289 h 533400"/>
                  <a:gd name="connsiteX199" fmla="*/ 172403 w 533400"/>
                  <a:gd name="connsiteY199" fmla="*/ 25432 h 533400"/>
                  <a:gd name="connsiteX200" fmla="*/ 207359 w 533400"/>
                  <a:gd name="connsiteY200" fmla="*/ 14192 h 533400"/>
                  <a:gd name="connsiteX201" fmla="*/ 205740 w 533400"/>
                  <a:gd name="connsiteY201" fmla="*/ 7715 h 533400"/>
                  <a:gd name="connsiteX202" fmla="*/ 203645 w 533400"/>
                  <a:gd name="connsiteY202" fmla="*/ 8192 h 533400"/>
                  <a:gd name="connsiteX203" fmla="*/ 205264 w 533400"/>
                  <a:gd name="connsiteY203" fmla="*/ 14669 h 533400"/>
                  <a:gd name="connsiteX204" fmla="*/ 207359 w 533400"/>
                  <a:gd name="connsiteY204" fmla="*/ 14192 h 533400"/>
                  <a:gd name="connsiteX205" fmla="*/ 202883 w 533400"/>
                  <a:gd name="connsiteY205" fmla="*/ 15335 h 533400"/>
                  <a:gd name="connsiteX206" fmla="*/ 201168 w 533400"/>
                  <a:gd name="connsiteY206" fmla="*/ 8954 h 533400"/>
                  <a:gd name="connsiteX207" fmla="*/ 199073 w 533400"/>
                  <a:gd name="connsiteY207" fmla="*/ 9525 h 533400"/>
                  <a:gd name="connsiteX208" fmla="*/ 200787 w 533400"/>
                  <a:gd name="connsiteY208" fmla="*/ 16002 h 533400"/>
                  <a:gd name="connsiteX209" fmla="*/ 202883 w 533400"/>
                  <a:gd name="connsiteY209" fmla="*/ 15335 h 533400"/>
                  <a:gd name="connsiteX210" fmla="*/ 194025 w 533400"/>
                  <a:gd name="connsiteY210" fmla="*/ 17812 h 533400"/>
                  <a:gd name="connsiteX211" fmla="*/ 192024 w 533400"/>
                  <a:gd name="connsiteY211" fmla="*/ 11430 h 533400"/>
                  <a:gd name="connsiteX212" fmla="*/ 189929 w 533400"/>
                  <a:gd name="connsiteY212" fmla="*/ 12002 h 533400"/>
                  <a:gd name="connsiteX213" fmla="*/ 191929 w 533400"/>
                  <a:gd name="connsiteY213" fmla="*/ 18383 h 533400"/>
                  <a:gd name="connsiteX214" fmla="*/ 194025 w 533400"/>
                  <a:gd name="connsiteY214" fmla="*/ 17812 h 533400"/>
                  <a:gd name="connsiteX215" fmla="*/ 198406 w 533400"/>
                  <a:gd name="connsiteY215" fmla="*/ 16478 h 533400"/>
                  <a:gd name="connsiteX216" fmla="*/ 196596 w 533400"/>
                  <a:gd name="connsiteY216" fmla="*/ 10096 h 533400"/>
                  <a:gd name="connsiteX217" fmla="*/ 194501 w 533400"/>
                  <a:gd name="connsiteY217" fmla="*/ 10668 h 533400"/>
                  <a:gd name="connsiteX218" fmla="*/ 196310 w 533400"/>
                  <a:gd name="connsiteY218" fmla="*/ 17050 h 533400"/>
                  <a:gd name="connsiteX219" fmla="*/ 198406 w 533400"/>
                  <a:gd name="connsiteY219" fmla="*/ 16478 h 533400"/>
                  <a:gd name="connsiteX220" fmla="*/ 131445 w 533400"/>
                  <a:gd name="connsiteY220" fmla="*/ 46196 h 533400"/>
                  <a:gd name="connsiteX221" fmla="*/ 127826 w 533400"/>
                  <a:gd name="connsiteY221" fmla="*/ 40481 h 533400"/>
                  <a:gd name="connsiteX222" fmla="*/ 126016 w 533400"/>
                  <a:gd name="connsiteY222" fmla="*/ 41624 h 533400"/>
                  <a:gd name="connsiteX223" fmla="*/ 129635 w 533400"/>
                  <a:gd name="connsiteY223" fmla="*/ 47339 h 533400"/>
                  <a:gd name="connsiteX224" fmla="*/ 131445 w 533400"/>
                  <a:gd name="connsiteY224" fmla="*/ 46196 h 533400"/>
                  <a:gd name="connsiteX225" fmla="*/ 16097 w 533400"/>
                  <a:gd name="connsiteY225" fmla="*/ 200882 h 533400"/>
                  <a:gd name="connsiteX226" fmla="*/ 9335 w 533400"/>
                  <a:gd name="connsiteY226" fmla="*/ 199073 h 533400"/>
                  <a:gd name="connsiteX227" fmla="*/ 8763 w 533400"/>
                  <a:gd name="connsiteY227" fmla="*/ 201168 h 533400"/>
                  <a:gd name="connsiteX228" fmla="*/ 15526 w 533400"/>
                  <a:gd name="connsiteY228" fmla="*/ 202978 h 533400"/>
                  <a:gd name="connsiteX229" fmla="*/ 16097 w 533400"/>
                  <a:gd name="connsiteY229" fmla="*/ 200882 h 533400"/>
                  <a:gd name="connsiteX230" fmla="*/ 14954 w 533400"/>
                  <a:gd name="connsiteY230" fmla="*/ 205359 h 533400"/>
                  <a:gd name="connsiteX231" fmla="*/ 8192 w 533400"/>
                  <a:gd name="connsiteY231" fmla="*/ 203644 h 533400"/>
                  <a:gd name="connsiteX232" fmla="*/ 7716 w 533400"/>
                  <a:gd name="connsiteY232" fmla="*/ 205740 h 533400"/>
                  <a:gd name="connsiteX233" fmla="*/ 14478 w 533400"/>
                  <a:gd name="connsiteY233" fmla="*/ 207454 h 533400"/>
                  <a:gd name="connsiteX234" fmla="*/ 14954 w 533400"/>
                  <a:gd name="connsiteY234" fmla="*/ 205359 h 533400"/>
                  <a:gd name="connsiteX235" fmla="*/ 12859 w 533400"/>
                  <a:gd name="connsiteY235" fmla="*/ 214217 h 533400"/>
                  <a:gd name="connsiteX236" fmla="*/ 6096 w 533400"/>
                  <a:gd name="connsiteY236" fmla="*/ 212788 h 533400"/>
                  <a:gd name="connsiteX237" fmla="*/ 5620 w 533400"/>
                  <a:gd name="connsiteY237" fmla="*/ 214884 h 533400"/>
                  <a:gd name="connsiteX238" fmla="*/ 12383 w 533400"/>
                  <a:gd name="connsiteY238" fmla="*/ 216313 h 533400"/>
                  <a:gd name="connsiteX239" fmla="*/ 12859 w 533400"/>
                  <a:gd name="connsiteY239" fmla="*/ 214217 h 533400"/>
                  <a:gd name="connsiteX240" fmla="*/ 12002 w 533400"/>
                  <a:gd name="connsiteY240" fmla="*/ 218789 h 533400"/>
                  <a:gd name="connsiteX241" fmla="*/ 5144 w 533400"/>
                  <a:gd name="connsiteY241" fmla="*/ 217456 h 533400"/>
                  <a:gd name="connsiteX242" fmla="*/ 4763 w 533400"/>
                  <a:gd name="connsiteY242" fmla="*/ 219551 h 533400"/>
                  <a:gd name="connsiteX243" fmla="*/ 11621 w 533400"/>
                  <a:gd name="connsiteY243" fmla="*/ 220885 h 533400"/>
                  <a:gd name="connsiteX244" fmla="*/ 12002 w 533400"/>
                  <a:gd name="connsiteY244" fmla="*/ 218789 h 533400"/>
                  <a:gd name="connsiteX245" fmla="*/ 13907 w 533400"/>
                  <a:gd name="connsiteY245" fmla="*/ 209836 h 533400"/>
                  <a:gd name="connsiteX246" fmla="*/ 7144 w 533400"/>
                  <a:gd name="connsiteY246" fmla="*/ 208217 h 533400"/>
                  <a:gd name="connsiteX247" fmla="*/ 6668 w 533400"/>
                  <a:gd name="connsiteY247" fmla="*/ 210312 h 533400"/>
                  <a:gd name="connsiteX248" fmla="*/ 13430 w 533400"/>
                  <a:gd name="connsiteY248" fmla="*/ 211836 h 533400"/>
                  <a:gd name="connsiteX249" fmla="*/ 13907 w 533400"/>
                  <a:gd name="connsiteY249" fmla="*/ 209836 h 533400"/>
                  <a:gd name="connsiteX250" fmla="*/ 17336 w 533400"/>
                  <a:gd name="connsiteY250" fmla="*/ 196406 h 533400"/>
                  <a:gd name="connsiteX251" fmla="*/ 10668 w 533400"/>
                  <a:gd name="connsiteY251" fmla="*/ 194500 h 533400"/>
                  <a:gd name="connsiteX252" fmla="*/ 10097 w 533400"/>
                  <a:gd name="connsiteY252" fmla="*/ 196596 h 533400"/>
                  <a:gd name="connsiteX253" fmla="*/ 16764 w 533400"/>
                  <a:gd name="connsiteY253" fmla="*/ 198501 h 533400"/>
                  <a:gd name="connsiteX254" fmla="*/ 17336 w 533400"/>
                  <a:gd name="connsiteY254" fmla="*/ 196406 h 533400"/>
                  <a:gd name="connsiteX255" fmla="*/ 23146 w 533400"/>
                  <a:gd name="connsiteY255" fmla="*/ 178975 h 533400"/>
                  <a:gd name="connsiteX256" fmla="*/ 16574 w 533400"/>
                  <a:gd name="connsiteY256" fmla="*/ 176594 h 533400"/>
                  <a:gd name="connsiteX257" fmla="*/ 15812 w 533400"/>
                  <a:gd name="connsiteY257" fmla="*/ 178594 h 533400"/>
                  <a:gd name="connsiteX258" fmla="*/ 22289 w 533400"/>
                  <a:gd name="connsiteY258" fmla="*/ 180975 h 533400"/>
                  <a:gd name="connsiteX259" fmla="*/ 23146 w 533400"/>
                  <a:gd name="connsiteY259" fmla="*/ 178975 h 533400"/>
                  <a:gd name="connsiteX260" fmla="*/ 18669 w 533400"/>
                  <a:gd name="connsiteY260" fmla="*/ 192024 h 533400"/>
                  <a:gd name="connsiteX261" fmla="*/ 12002 w 533400"/>
                  <a:gd name="connsiteY261" fmla="*/ 190024 h 533400"/>
                  <a:gd name="connsiteX262" fmla="*/ 11430 w 533400"/>
                  <a:gd name="connsiteY262" fmla="*/ 192119 h 533400"/>
                  <a:gd name="connsiteX263" fmla="*/ 18098 w 533400"/>
                  <a:gd name="connsiteY263" fmla="*/ 194119 h 533400"/>
                  <a:gd name="connsiteX264" fmla="*/ 18669 w 533400"/>
                  <a:gd name="connsiteY264" fmla="*/ 192024 h 533400"/>
                  <a:gd name="connsiteX265" fmla="*/ 24765 w 533400"/>
                  <a:gd name="connsiteY265" fmla="*/ 174688 h 533400"/>
                  <a:gd name="connsiteX266" fmla="*/ 18288 w 533400"/>
                  <a:gd name="connsiteY266" fmla="*/ 172212 h 533400"/>
                  <a:gd name="connsiteX267" fmla="*/ 17526 w 533400"/>
                  <a:gd name="connsiteY267" fmla="*/ 174212 h 533400"/>
                  <a:gd name="connsiteX268" fmla="*/ 24003 w 533400"/>
                  <a:gd name="connsiteY268" fmla="*/ 176689 h 533400"/>
                  <a:gd name="connsiteX269" fmla="*/ 24765 w 533400"/>
                  <a:gd name="connsiteY269" fmla="*/ 174688 h 533400"/>
                  <a:gd name="connsiteX270" fmla="*/ 20098 w 533400"/>
                  <a:gd name="connsiteY270" fmla="*/ 187642 h 533400"/>
                  <a:gd name="connsiteX271" fmla="*/ 13526 w 533400"/>
                  <a:gd name="connsiteY271" fmla="*/ 185452 h 533400"/>
                  <a:gd name="connsiteX272" fmla="*/ 12859 w 533400"/>
                  <a:gd name="connsiteY272" fmla="*/ 187547 h 533400"/>
                  <a:gd name="connsiteX273" fmla="*/ 19431 w 533400"/>
                  <a:gd name="connsiteY273" fmla="*/ 189643 h 533400"/>
                  <a:gd name="connsiteX274" fmla="*/ 20098 w 533400"/>
                  <a:gd name="connsiteY274" fmla="*/ 187642 h 533400"/>
                  <a:gd name="connsiteX275" fmla="*/ 21527 w 533400"/>
                  <a:gd name="connsiteY275" fmla="*/ 183356 h 533400"/>
                  <a:gd name="connsiteX276" fmla="*/ 14954 w 533400"/>
                  <a:gd name="connsiteY276" fmla="*/ 181070 h 533400"/>
                  <a:gd name="connsiteX277" fmla="*/ 14288 w 533400"/>
                  <a:gd name="connsiteY277" fmla="*/ 183071 h 533400"/>
                  <a:gd name="connsiteX278" fmla="*/ 20860 w 533400"/>
                  <a:gd name="connsiteY278" fmla="*/ 185356 h 533400"/>
                  <a:gd name="connsiteX279" fmla="*/ 21527 w 533400"/>
                  <a:gd name="connsiteY279" fmla="*/ 183356 h 533400"/>
                  <a:gd name="connsiteX280" fmla="*/ 10383 w 533400"/>
                  <a:gd name="connsiteY280" fmla="*/ 227838 h 533400"/>
                  <a:gd name="connsiteX281" fmla="*/ 3524 w 533400"/>
                  <a:gd name="connsiteY281" fmla="*/ 226790 h 533400"/>
                  <a:gd name="connsiteX282" fmla="*/ 3143 w 533400"/>
                  <a:gd name="connsiteY282" fmla="*/ 228886 h 533400"/>
                  <a:gd name="connsiteX283" fmla="*/ 10001 w 533400"/>
                  <a:gd name="connsiteY283" fmla="*/ 230029 h 533400"/>
                  <a:gd name="connsiteX284" fmla="*/ 10383 w 533400"/>
                  <a:gd name="connsiteY284" fmla="*/ 227838 h 533400"/>
                  <a:gd name="connsiteX285" fmla="*/ 11049 w 533400"/>
                  <a:gd name="connsiteY285" fmla="*/ 223266 h 533400"/>
                  <a:gd name="connsiteX286" fmla="*/ 4191 w 533400"/>
                  <a:gd name="connsiteY286" fmla="*/ 222028 h 533400"/>
                  <a:gd name="connsiteX287" fmla="*/ 3810 w 533400"/>
                  <a:gd name="connsiteY287" fmla="*/ 224123 h 533400"/>
                  <a:gd name="connsiteX288" fmla="*/ 10668 w 533400"/>
                  <a:gd name="connsiteY288" fmla="*/ 225361 h 533400"/>
                  <a:gd name="connsiteX289" fmla="*/ 11049 w 533400"/>
                  <a:gd name="connsiteY289" fmla="*/ 223266 h 533400"/>
                  <a:gd name="connsiteX290" fmla="*/ 7430 w 533400"/>
                  <a:gd name="connsiteY290" fmla="*/ 255175 h 533400"/>
                  <a:gd name="connsiteX291" fmla="*/ 476 w 533400"/>
                  <a:gd name="connsiteY291" fmla="*/ 254794 h 533400"/>
                  <a:gd name="connsiteX292" fmla="*/ 381 w 533400"/>
                  <a:gd name="connsiteY292" fmla="*/ 256985 h 533400"/>
                  <a:gd name="connsiteX293" fmla="*/ 7334 w 533400"/>
                  <a:gd name="connsiteY293" fmla="*/ 257365 h 533400"/>
                  <a:gd name="connsiteX294" fmla="*/ 7430 w 533400"/>
                  <a:gd name="connsiteY294" fmla="*/ 255175 h 533400"/>
                  <a:gd name="connsiteX295" fmla="*/ 7716 w 533400"/>
                  <a:gd name="connsiteY295" fmla="*/ 250603 h 533400"/>
                  <a:gd name="connsiteX296" fmla="*/ 762 w 533400"/>
                  <a:gd name="connsiteY296" fmla="*/ 250127 h 533400"/>
                  <a:gd name="connsiteX297" fmla="*/ 667 w 533400"/>
                  <a:gd name="connsiteY297" fmla="*/ 252317 h 533400"/>
                  <a:gd name="connsiteX298" fmla="*/ 7620 w 533400"/>
                  <a:gd name="connsiteY298" fmla="*/ 252794 h 533400"/>
                  <a:gd name="connsiteX299" fmla="*/ 7716 w 533400"/>
                  <a:gd name="connsiteY299" fmla="*/ 250603 h 533400"/>
                  <a:gd name="connsiteX300" fmla="*/ 7049 w 533400"/>
                  <a:gd name="connsiteY300" fmla="*/ 264319 h 533400"/>
                  <a:gd name="connsiteX301" fmla="*/ 95 w 533400"/>
                  <a:gd name="connsiteY301" fmla="*/ 264223 h 533400"/>
                  <a:gd name="connsiteX302" fmla="*/ 95 w 533400"/>
                  <a:gd name="connsiteY302" fmla="*/ 266414 h 533400"/>
                  <a:gd name="connsiteX303" fmla="*/ 7049 w 533400"/>
                  <a:gd name="connsiteY303" fmla="*/ 266510 h 533400"/>
                  <a:gd name="connsiteX304" fmla="*/ 7049 w 533400"/>
                  <a:gd name="connsiteY304" fmla="*/ 264319 h 533400"/>
                  <a:gd name="connsiteX305" fmla="*/ 7144 w 533400"/>
                  <a:gd name="connsiteY305" fmla="*/ 259747 h 533400"/>
                  <a:gd name="connsiteX306" fmla="*/ 191 w 533400"/>
                  <a:gd name="connsiteY306" fmla="*/ 259461 h 533400"/>
                  <a:gd name="connsiteX307" fmla="*/ 95 w 533400"/>
                  <a:gd name="connsiteY307" fmla="*/ 261652 h 533400"/>
                  <a:gd name="connsiteX308" fmla="*/ 7049 w 533400"/>
                  <a:gd name="connsiteY308" fmla="*/ 261938 h 533400"/>
                  <a:gd name="connsiteX309" fmla="*/ 7144 w 533400"/>
                  <a:gd name="connsiteY309" fmla="*/ 259747 h 533400"/>
                  <a:gd name="connsiteX310" fmla="*/ 8096 w 533400"/>
                  <a:gd name="connsiteY310" fmla="*/ 246031 h 533400"/>
                  <a:gd name="connsiteX311" fmla="*/ 1143 w 533400"/>
                  <a:gd name="connsiteY311" fmla="*/ 245459 h 533400"/>
                  <a:gd name="connsiteX312" fmla="*/ 953 w 533400"/>
                  <a:gd name="connsiteY312" fmla="*/ 247650 h 533400"/>
                  <a:gd name="connsiteX313" fmla="*/ 7906 w 533400"/>
                  <a:gd name="connsiteY313" fmla="*/ 248221 h 533400"/>
                  <a:gd name="connsiteX314" fmla="*/ 8096 w 533400"/>
                  <a:gd name="connsiteY314" fmla="*/ 246031 h 533400"/>
                  <a:gd name="connsiteX315" fmla="*/ 26480 w 533400"/>
                  <a:gd name="connsiteY315" fmla="*/ 170402 h 533400"/>
                  <a:gd name="connsiteX316" fmla="*/ 20098 w 533400"/>
                  <a:gd name="connsiteY316" fmla="*/ 167831 h 533400"/>
                  <a:gd name="connsiteX317" fmla="*/ 19241 w 533400"/>
                  <a:gd name="connsiteY317" fmla="*/ 169831 h 533400"/>
                  <a:gd name="connsiteX318" fmla="*/ 25622 w 533400"/>
                  <a:gd name="connsiteY318" fmla="*/ 172402 h 533400"/>
                  <a:gd name="connsiteX319" fmla="*/ 26480 w 533400"/>
                  <a:gd name="connsiteY319" fmla="*/ 170402 h 533400"/>
                  <a:gd name="connsiteX320" fmla="*/ 9620 w 533400"/>
                  <a:gd name="connsiteY320" fmla="*/ 232315 h 533400"/>
                  <a:gd name="connsiteX321" fmla="*/ 2762 w 533400"/>
                  <a:gd name="connsiteY321" fmla="*/ 231362 h 533400"/>
                  <a:gd name="connsiteX322" fmla="*/ 2477 w 533400"/>
                  <a:gd name="connsiteY322" fmla="*/ 233553 h 533400"/>
                  <a:gd name="connsiteX323" fmla="*/ 9335 w 533400"/>
                  <a:gd name="connsiteY323" fmla="*/ 234506 h 533400"/>
                  <a:gd name="connsiteX324" fmla="*/ 9620 w 533400"/>
                  <a:gd name="connsiteY324" fmla="*/ 232315 h 533400"/>
                  <a:gd name="connsiteX325" fmla="*/ 8477 w 533400"/>
                  <a:gd name="connsiteY325" fmla="*/ 241459 h 533400"/>
                  <a:gd name="connsiteX326" fmla="*/ 1524 w 533400"/>
                  <a:gd name="connsiteY326" fmla="*/ 240697 h 533400"/>
                  <a:gd name="connsiteX327" fmla="*/ 1238 w 533400"/>
                  <a:gd name="connsiteY327" fmla="*/ 242888 h 533400"/>
                  <a:gd name="connsiteX328" fmla="*/ 8192 w 533400"/>
                  <a:gd name="connsiteY328" fmla="*/ 243554 h 533400"/>
                  <a:gd name="connsiteX329" fmla="*/ 8477 w 533400"/>
                  <a:gd name="connsiteY329" fmla="*/ 241459 h 533400"/>
                  <a:gd name="connsiteX330" fmla="*/ 9049 w 533400"/>
                  <a:gd name="connsiteY330" fmla="*/ 236887 h 533400"/>
                  <a:gd name="connsiteX331" fmla="*/ 2191 w 533400"/>
                  <a:gd name="connsiteY331" fmla="*/ 236029 h 533400"/>
                  <a:gd name="connsiteX332" fmla="*/ 1905 w 533400"/>
                  <a:gd name="connsiteY332" fmla="*/ 238220 h 533400"/>
                  <a:gd name="connsiteX333" fmla="*/ 8763 w 533400"/>
                  <a:gd name="connsiteY333" fmla="*/ 239077 h 533400"/>
                  <a:gd name="connsiteX334" fmla="*/ 9049 w 533400"/>
                  <a:gd name="connsiteY334" fmla="*/ 236887 h 533400"/>
                  <a:gd name="connsiteX335" fmla="*/ 78296 w 533400"/>
                  <a:gd name="connsiteY335" fmla="*/ 89725 h 533400"/>
                  <a:gd name="connsiteX336" fmla="*/ 73247 w 533400"/>
                  <a:gd name="connsiteY336" fmla="*/ 85058 h 533400"/>
                  <a:gd name="connsiteX337" fmla="*/ 71724 w 533400"/>
                  <a:gd name="connsiteY337" fmla="*/ 86677 h 533400"/>
                  <a:gd name="connsiteX338" fmla="*/ 76772 w 533400"/>
                  <a:gd name="connsiteY338" fmla="*/ 91345 h 533400"/>
                  <a:gd name="connsiteX339" fmla="*/ 78296 w 533400"/>
                  <a:gd name="connsiteY339" fmla="*/ 89725 h 533400"/>
                  <a:gd name="connsiteX340" fmla="*/ 60484 w 533400"/>
                  <a:gd name="connsiteY340" fmla="*/ 110776 h 533400"/>
                  <a:gd name="connsiteX341" fmla="*/ 54959 w 533400"/>
                  <a:gd name="connsiteY341" fmla="*/ 106680 h 533400"/>
                  <a:gd name="connsiteX342" fmla="*/ 53626 w 533400"/>
                  <a:gd name="connsiteY342" fmla="*/ 108394 h 533400"/>
                  <a:gd name="connsiteX343" fmla="*/ 59150 w 533400"/>
                  <a:gd name="connsiteY343" fmla="*/ 112490 h 533400"/>
                  <a:gd name="connsiteX344" fmla="*/ 60484 w 533400"/>
                  <a:gd name="connsiteY344" fmla="*/ 110776 h 533400"/>
                  <a:gd name="connsiteX345" fmla="*/ 63341 w 533400"/>
                  <a:gd name="connsiteY345" fmla="*/ 107156 h 533400"/>
                  <a:gd name="connsiteX346" fmla="*/ 57912 w 533400"/>
                  <a:gd name="connsiteY346" fmla="*/ 102870 h 533400"/>
                  <a:gd name="connsiteX347" fmla="*/ 56579 w 533400"/>
                  <a:gd name="connsiteY347" fmla="*/ 104585 h 533400"/>
                  <a:gd name="connsiteX348" fmla="*/ 62008 w 533400"/>
                  <a:gd name="connsiteY348" fmla="*/ 108775 h 533400"/>
                  <a:gd name="connsiteX349" fmla="*/ 63341 w 533400"/>
                  <a:gd name="connsiteY349" fmla="*/ 107156 h 533400"/>
                  <a:gd name="connsiteX350" fmla="*/ 66199 w 533400"/>
                  <a:gd name="connsiteY350" fmla="*/ 103537 h 533400"/>
                  <a:gd name="connsiteX351" fmla="*/ 60865 w 533400"/>
                  <a:gd name="connsiteY351" fmla="*/ 99250 h 533400"/>
                  <a:gd name="connsiteX352" fmla="*/ 59531 w 533400"/>
                  <a:gd name="connsiteY352" fmla="*/ 100965 h 533400"/>
                  <a:gd name="connsiteX353" fmla="*/ 64866 w 533400"/>
                  <a:gd name="connsiteY353" fmla="*/ 105251 h 533400"/>
                  <a:gd name="connsiteX354" fmla="*/ 66199 w 533400"/>
                  <a:gd name="connsiteY354" fmla="*/ 103537 h 533400"/>
                  <a:gd name="connsiteX355" fmla="*/ 55055 w 533400"/>
                  <a:gd name="connsiteY355" fmla="*/ 118205 h 533400"/>
                  <a:gd name="connsiteX356" fmla="*/ 49435 w 533400"/>
                  <a:gd name="connsiteY356" fmla="*/ 114300 h 533400"/>
                  <a:gd name="connsiteX357" fmla="*/ 48197 w 533400"/>
                  <a:gd name="connsiteY357" fmla="*/ 116110 h 533400"/>
                  <a:gd name="connsiteX358" fmla="*/ 53816 w 533400"/>
                  <a:gd name="connsiteY358" fmla="*/ 120110 h 533400"/>
                  <a:gd name="connsiteX359" fmla="*/ 55055 w 533400"/>
                  <a:gd name="connsiteY359" fmla="*/ 118205 h 533400"/>
                  <a:gd name="connsiteX360" fmla="*/ 57722 w 533400"/>
                  <a:gd name="connsiteY360" fmla="*/ 114490 h 533400"/>
                  <a:gd name="connsiteX361" fmla="*/ 52197 w 533400"/>
                  <a:gd name="connsiteY361" fmla="*/ 110490 h 533400"/>
                  <a:gd name="connsiteX362" fmla="*/ 50959 w 533400"/>
                  <a:gd name="connsiteY362" fmla="*/ 112204 h 533400"/>
                  <a:gd name="connsiteX363" fmla="*/ 56483 w 533400"/>
                  <a:gd name="connsiteY363" fmla="*/ 116205 h 533400"/>
                  <a:gd name="connsiteX364" fmla="*/ 57722 w 533400"/>
                  <a:gd name="connsiteY364" fmla="*/ 114490 h 533400"/>
                  <a:gd name="connsiteX365" fmla="*/ 75152 w 533400"/>
                  <a:gd name="connsiteY365" fmla="*/ 93154 h 533400"/>
                  <a:gd name="connsiteX366" fmla="*/ 70104 w 533400"/>
                  <a:gd name="connsiteY366" fmla="*/ 88583 h 533400"/>
                  <a:gd name="connsiteX367" fmla="*/ 68675 w 533400"/>
                  <a:gd name="connsiteY367" fmla="*/ 90202 h 533400"/>
                  <a:gd name="connsiteX368" fmla="*/ 73819 w 533400"/>
                  <a:gd name="connsiteY368" fmla="*/ 94774 h 533400"/>
                  <a:gd name="connsiteX369" fmla="*/ 75152 w 533400"/>
                  <a:gd name="connsiteY369" fmla="*/ 93154 h 533400"/>
                  <a:gd name="connsiteX370" fmla="*/ 52483 w 533400"/>
                  <a:gd name="connsiteY370" fmla="*/ 121920 h 533400"/>
                  <a:gd name="connsiteX371" fmla="*/ 46768 w 533400"/>
                  <a:gd name="connsiteY371" fmla="*/ 118110 h 533400"/>
                  <a:gd name="connsiteX372" fmla="*/ 45530 w 533400"/>
                  <a:gd name="connsiteY372" fmla="*/ 119920 h 533400"/>
                  <a:gd name="connsiteX373" fmla="*/ 51245 w 533400"/>
                  <a:gd name="connsiteY373" fmla="*/ 123730 h 533400"/>
                  <a:gd name="connsiteX374" fmla="*/ 52483 w 533400"/>
                  <a:gd name="connsiteY374" fmla="*/ 121920 h 533400"/>
                  <a:gd name="connsiteX375" fmla="*/ 81439 w 533400"/>
                  <a:gd name="connsiteY375" fmla="*/ 86392 h 533400"/>
                  <a:gd name="connsiteX376" fmla="*/ 76486 w 533400"/>
                  <a:gd name="connsiteY376" fmla="*/ 81629 h 533400"/>
                  <a:gd name="connsiteX377" fmla="*/ 74962 w 533400"/>
                  <a:gd name="connsiteY377" fmla="*/ 83153 h 533400"/>
                  <a:gd name="connsiteX378" fmla="*/ 79915 w 533400"/>
                  <a:gd name="connsiteY378" fmla="*/ 87916 h 533400"/>
                  <a:gd name="connsiteX379" fmla="*/ 81439 w 533400"/>
                  <a:gd name="connsiteY379" fmla="*/ 86392 h 533400"/>
                  <a:gd name="connsiteX380" fmla="*/ 72104 w 533400"/>
                  <a:gd name="connsiteY380" fmla="*/ 96583 h 533400"/>
                  <a:gd name="connsiteX381" fmla="*/ 66961 w 533400"/>
                  <a:gd name="connsiteY381" fmla="*/ 92107 h 533400"/>
                  <a:gd name="connsiteX382" fmla="*/ 65532 w 533400"/>
                  <a:gd name="connsiteY382" fmla="*/ 93726 h 533400"/>
                  <a:gd name="connsiteX383" fmla="*/ 70676 w 533400"/>
                  <a:gd name="connsiteY383" fmla="*/ 98203 h 533400"/>
                  <a:gd name="connsiteX384" fmla="*/ 72104 w 533400"/>
                  <a:gd name="connsiteY384" fmla="*/ 96583 h 533400"/>
                  <a:gd name="connsiteX385" fmla="*/ 69152 w 533400"/>
                  <a:gd name="connsiteY385" fmla="*/ 100013 h 533400"/>
                  <a:gd name="connsiteX386" fmla="*/ 63913 w 533400"/>
                  <a:gd name="connsiteY386" fmla="*/ 95631 h 533400"/>
                  <a:gd name="connsiteX387" fmla="*/ 62484 w 533400"/>
                  <a:gd name="connsiteY387" fmla="*/ 97250 h 533400"/>
                  <a:gd name="connsiteX388" fmla="*/ 67723 w 533400"/>
                  <a:gd name="connsiteY388" fmla="*/ 101632 h 533400"/>
                  <a:gd name="connsiteX389" fmla="*/ 69152 w 533400"/>
                  <a:gd name="connsiteY389" fmla="*/ 100013 h 533400"/>
                  <a:gd name="connsiteX390" fmla="*/ 47435 w 533400"/>
                  <a:gd name="connsiteY390" fmla="*/ 129635 h 533400"/>
                  <a:gd name="connsiteX391" fmla="*/ 41624 w 533400"/>
                  <a:gd name="connsiteY391" fmla="*/ 126016 h 533400"/>
                  <a:gd name="connsiteX392" fmla="*/ 40481 w 533400"/>
                  <a:gd name="connsiteY392" fmla="*/ 127825 h 533400"/>
                  <a:gd name="connsiteX393" fmla="*/ 46387 w 533400"/>
                  <a:gd name="connsiteY393" fmla="*/ 131445 h 533400"/>
                  <a:gd name="connsiteX394" fmla="*/ 47435 w 533400"/>
                  <a:gd name="connsiteY394" fmla="*/ 129635 h 533400"/>
                  <a:gd name="connsiteX395" fmla="*/ 34004 w 533400"/>
                  <a:gd name="connsiteY395" fmla="*/ 153734 h 533400"/>
                  <a:gd name="connsiteX396" fmla="*/ 27813 w 533400"/>
                  <a:gd name="connsiteY396" fmla="*/ 150686 h 533400"/>
                  <a:gd name="connsiteX397" fmla="*/ 26861 w 533400"/>
                  <a:gd name="connsiteY397" fmla="*/ 152590 h 533400"/>
                  <a:gd name="connsiteX398" fmla="*/ 33052 w 533400"/>
                  <a:gd name="connsiteY398" fmla="*/ 155638 h 533400"/>
                  <a:gd name="connsiteX399" fmla="*/ 34004 w 533400"/>
                  <a:gd name="connsiteY399" fmla="*/ 153734 h 533400"/>
                  <a:gd name="connsiteX400" fmla="*/ 49911 w 533400"/>
                  <a:gd name="connsiteY400" fmla="*/ 125825 h 533400"/>
                  <a:gd name="connsiteX401" fmla="*/ 44101 w 533400"/>
                  <a:gd name="connsiteY401" fmla="*/ 122111 h 533400"/>
                  <a:gd name="connsiteX402" fmla="*/ 42863 w 533400"/>
                  <a:gd name="connsiteY402" fmla="*/ 123920 h 533400"/>
                  <a:gd name="connsiteX403" fmla="*/ 48673 w 533400"/>
                  <a:gd name="connsiteY403" fmla="*/ 127635 h 533400"/>
                  <a:gd name="connsiteX404" fmla="*/ 49911 w 533400"/>
                  <a:gd name="connsiteY404" fmla="*/ 125825 h 533400"/>
                  <a:gd name="connsiteX405" fmla="*/ 30004 w 533400"/>
                  <a:gd name="connsiteY405" fmla="*/ 162020 h 533400"/>
                  <a:gd name="connsiteX406" fmla="*/ 23717 w 533400"/>
                  <a:gd name="connsiteY406" fmla="*/ 159258 h 533400"/>
                  <a:gd name="connsiteX407" fmla="*/ 22860 w 533400"/>
                  <a:gd name="connsiteY407" fmla="*/ 161258 h 533400"/>
                  <a:gd name="connsiteX408" fmla="*/ 29242 w 533400"/>
                  <a:gd name="connsiteY408" fmla="*/ 164116 h 533400"/>
                  <a:gd name="connsiteX409" fmla="*/ 30004 w 533400"/>
                  <a:gd name="connsiteY409" fmla="*/ 162020 h 533400"/>
                  <a:gd name="connsiteX410" fmla="*/ 38195 w 533400"/>
                  <a:gd name="connsiteY410" fmla="*/ 145542 h 533400"/>
                  <a:gd name="connsiteX411" fmla="*/ 32099 w 533400"/>
                  <a:gd name="connsiteY411" fmla="*/ 142304 h 533400"/>
                  <a:gd name="connsiteX412" fmla="*/ 31052 w 533400"/>
                  <a:gd name="connsiteY412" fmla="*/ 144209 h 533400"/>
                  <a:gd name="connsiteX413" fmla="*/ 37148 w 533400"/>
                  <a:gd name="connsiteY413" fmla="*/ 147447 h 533400"/>
                  <a:gd name="connsiteX414" fmla="*/ 38195 w 533400"/>
                  <a:gd name="connsiteY414" fmla="*/ 145542 h 533400"/>
                  <a:gd name="connsiteX415" fmla="*/ 32004 w 533400"/>
                  <a:gd name="connsiteY415" fmla="*/ 157829 h 533400"/>
                  <a:gd name="connsiteX416" fmla="*/ 25718 w 533400"/>
                  <a:gd name="connsiteY416" fmla="*/ 154877 h 533400"/>
                  <a:gd name="connsiteX417" fmla="*/ 24765 w 533400"/>
                  <a:gd name="connsiteY417" fmla="*/ 156877 h 533400"/>
                  <a:gd name="connsiteX418" fmla="*/ 31052 w 533400"/>
                  <a:gd name="connsiteY418" fmla="*/ 159829 h 533400"/>
                  <a:gd name="connsiteX419" fmla="*/ 32004 w 533400"/>
                  <a:gd name="connsiteY419" fmla="*/ 157829 h 533400"/>
                  <a:gd name="connsiteX420" fmla="*/ 36005 w 533400"/>
                  <a:gd name="connsiteY420" fmla="*/ 149542 h 533400"/>
                  <a:gd name="connsiteX421" fmla="*/ 29813 w 533400"/>
                  <a:gd name="connsiteY421" fmla="*/ 146399 h 533400"/>
                  <a:gd name="connsiteX422" fmla="*/ 28861 w 533400"/>
                  <a:gd name="connsiteY422" fmla="*/ 148304 h 533400"/>
                  <a:gd name="connsiteX423" fmla="*/ 35052 w 533400"/>
                  <a:gd name="connsiteY423" fmla="*/ 151448 h 533400"/>
                  <a:gd name="connsiteX424" fmla="*/ 36005 w 533400"/>
                  <a:gd name="connsiteY424" fmla="*/ 149542 h 533400"/>
                  <a:gd name="connsiteX425" fmla="*/ 40386 w 533400"/>
                  <a:gd name="connsiteY425" fmla="*/ 141542 h 533400"/>
                  <a:gd name="connsiteX426" fmla="*/ 34385 w 533400"/>
                  <a:gd name="connsiteY426" fmla="*/ 138208 h 533400"/>
                  <a:gd name="connsiteX427" fmla="*/ 33338 w 533400"/>
                  <a:gd name="connsiteY427" fmla="*/ 140113 h 533400"/>
                  <a:gd name="connsiteX428" fmla="*/ 39338 w 533400"/>
                  <a:gd name="connsiteY428" fmla="*/ 143446 h 533400"/>
                  <a:gd name="connsiteX429" fmla="*/ 40386 w 533400"/>
                  <a:gd name="connsiteY429" fmla="*/ 141542 h 533400"/>
                  <a:gd name="connsiteX430" fmla="*/ 28194 w 533400"/>
                  <a:gd name="connsiteY430" fmla="*/ 166211 h 533400"/>
                  <a:gd name="connsiteX431" fmla="*/ 21812 w 533400"/>
                  <a:gd name="connsiteY431" fmla="*/ 163544 h 533400"/>
                  <a:gd name="connsiteX432" fmla="*/ 20955 w 533400"/>
                  <a:gd name="connsiteY432" fmla="*/ 165544 h 533400"/>
                  <a:gd name="connsiteX433" fmla="*/ 27337 w 533400"/>
                  <a:gd name="connsiteY433" fmla="*/ 168211 h 533400"/>
                  <a:gd name="connsiteX434" fmla="*/ 28194 w 533400"/>
                  <a:gd name="connsiteY434" fmla="*/ 166211 h 533400"/>
                  <a:gd name="connsiteX435" fmla="*/ 45053 w 533400"/>
                  <a:gd name="connsiteY435" fmla="*/ 133540 h 533400"/>
                  <a:gd name="connsiteX436" fmla="*/ 39148 w 533400"/>
                  <a:gd name="connsiteY436" fmla="*/ 130016 h 533400"/>
                  <a:gd name="connsiteX437" fmla="*/ 38005 w 533400"/>
                  <a:gd name="connsiteY437" fmla="*/ 131921 h 533400"/>
                  <a:gd name="connsiteX438" fmla="*/ 43910 w 533400"/>
                  <a:gd name="connsiteY438" fmla="*/ 135541 h 533400"/>
                  <a:gd name="connsiteX439" fmla="*/ 45053 w 533400"/>
                  <a:gd name="connsiteY439" fmla="*/ 133540 h 533400"/>
                  <a:gd name="connsiteX440" fmla="*/ 42672 w 533400"/>
                  <a:gd name="connsiteY440" fmla="*/ 137541 h 533400"/>
                  <a:gd name="connsiteX441" fmla="*/ 36671 w 533400"/>
                  <a:gd name="connsiteY441" fmla="*/ 134017 h 533400"/>
                  <a:gd name="connsiteX442" fmla="*/ 35528 w 533400"/>
                  <a:gd name="connsiteY442" fmla="*/ 135922 h 533400"/>
                  <a:gd name="connsiteX443" fmla="*/ 41529 w 533400"/>
                  <a:gd name="connsiteY443" fmla="*/ 139351 h 533400"/>
                  <a:gd name="connsiteX444" fmla="*/ 42672 w 533400"/>
                  <a:gd name="connsiteY444" fmla="*/ 137541 h 533400"/>
                  <a:gd name="connsiteX445" fmla="*/ 530067 w 533400"/>
                  <a:gd name="connsiteY445" fmla="*/ 225266 h 533400"/>
                  <a:gd name="connsiteX446" fmla="*/ 536067 w 533400"/>
                  <a:gd name="connsiteY446" fmla="*/ 224219 h 533400"/>
                  <a:gd name="connsiteX447" fmla="*/ 535686 w 533400"/>
                  <a:gd name="connsiteY447" fmla="*/ 222123 h 533400"/>
                  <a:gd name="connsiteX448" fmla="*/ 529685 w 533400"/>
                  <a:gd name="connsiteY448" fmla="*/ 223171 h 533400"/>
                  <a:gd name="connsiteX449" fmla="*/ 530067 w 533400"/>
                  <a:gd name="connsiteY449" fmla="*/ 225266 h 533400"/>
                  <a:gd name="connsiteX450" fmla="*/ 499015 w 533400"/>
                  <a:gd name="connsiteY450" fmla="*/ 139065 h 533400"/>
                  <a:gd name="connsiteX451" fmla="*/ 504349 w 533400"/>
                  <a:gd name="connsiteY451" fmla="*/ 136017 h 533400"/>
                  <a:gd name="connsiteX452" fmla="*/ 503206 w 533400"/>
                  <a:gd name="connsiteY452" fmla="*/ 134112 h 533400"/>
                  <a:gd name="connsiteX453" fmla="*/ 497872 w 533400"/>
                  <a:gd name="connsiteY453" fmla="*/ 137160 h 533400"/>
                  <a:gd name="connsiteX454" fmla="*/ 499015 w 533400"/>
                  <a:gd name="connsiteY454" fmla="*/ 139065 h 533400"/>
                  <a:gd name="connsiteX455" fmla="*/ 501301 w 533400"/>
                  <a:gd name="connsiteY455" fmla="*/ 143065 h 533400"/>
                  <a:gd name="connsiteX456" fmla="*/ 506730 w 533400"/>
                  <a:gd name="connsiteY456" fmla="*/ 140113 h 533400"/>
                  <a:gd name="connsiteX457" fmla="*/ 505683 w 533400"/>
                  <a:gd name="connsiteY457" fmla="*/ 138208 h 533400"/>
                  <a:gd name="connsiteX458" fmla="*/ 500253 w 533400"/>
                  <a:gd name="connsiteY458" fmla="*/ 141161 h 533400"/>
                  <a:gd name="connsiteX459" fmla="*/ 501301 w 533400"/>
                  <a:gd name="connsiteY459" fmla="*/ 143065 h 533400"/>
                  <a:gd name="connsiteX460" fmla="*/ 491871 w 533400"/>
                  <a:gd name="connsiteY460" fmla="*/ 127254 h 533400"/>
                  <a:gd name="connsiteX461" fmla="*/ 497110 w 533400"/>
                  <a:gd name="connsiteY461" fmla="*/ 123825 h 533400"/>
                  <a:gd name="connsiteX462" fmla="*/ 495872 w 533400"/>
                  <a:gd name="connsiteY462" fmla="*/ 122015 h 533400"/>
                  <a:gd name="connsiteX463" fmla="*/ 490633 w 533400"/>
                  <a:gd name="connsiteY463" fmla="*/ 125349 h 533400"/>
                  <a:gd name="connsiteX464" fmla="*/ 491871 w 533400"/>
                  <a:gd name="connsiteY464" fmla="*/ 127254 h 533400"/>
                  <a:gd name="connsiteX465" fmla="*/ 503492 w 533400"/>
                  <a:gd name="connsiteY465" fmla="*/ 147161 h 533400"/>
                  <a:gd name="connsiteX466" fmla="*/ 508921 w 533400"/>
                  <a:gd name="connsiteY466" fmla="*/ 144304 h 533400"/>
                  <a:gd name="connsiteX467" fmla="*/ 507873 w 533400"/>
                  <a:gd name="connsiteY467" fmla="*/ 142399 h 533400"/>
                  <a:gd name="connsiteX468" fmla="*/ 502444 w 533400"/>
                  <a:gd name="connsiteY468" fmla="*/ 145256 h 533400"/>
                  <a:gd name="connsiteX469" fmla="*/ 503492 w 533400"/>
                  <a:gd name="connsiteY469" fmla="*/ 147161 h 533400"/>
                  <a:gd name="connsiteX470" fmla="*/ 496729 w 533400"/>
                  <a:gd name="connsiteY470" fmla="*/ 135065 h 533400"/>
                  <a:gd name="connsiteX471" fmla="*/ 502063 w 533400"/>
                  <a:gd name="connsiteY471" fmla="*/ 131921 h 533400"/>
                  <a:gd name="connsiteX472" fmla="*/ 500920 w 533400"/>
                  <a:gd name="connsiteY472" fmla="*/ 130016 h 533400"/>
                  <a:gd name="connsiteX473" fmla="*/ 495586 w 533400"/>
                  <a:gd name="connsiteY473" fmla="*/ 133255 h 533400"/>
                  <a:gd name="connsiteX474" fmla="*/ 496729 w 533400"/>
                  <a:gd name="connsiteY474" fmla="*/ 135065 h 533400"/>
                  <a:gd name="connsiteX475" fmla="*/ 494348 w 533400"/>
                  <a:gd name="connsiteY475" fmla="*/ 131159 h 533400"/>
                  <a:gd name="connsiteX476" fmla="*/ 499586 w 533400"/>
                  <a:gd name="connsiteY476" fmla="*/ 127825 h 533400"/>
                  <a:gd name="connsiteX477" fmla="*/ 498443 w 533400"/>
                  <a:gd name="connsiteY477" fmla="*/ 126016 h 533400"/>
                  <a:gd name="connsiteX478" fmla="*/ 493205 w 533400"/>
                  <a:gd name="connsiteY478" fmla="*/ 129254 h 533400"/>
                  <a:gd name="connsiteX479" fmla="*/ 494348 w 533400"/>
                  <a:gd name="connsiteY479" fmla="*/ 131159 h 533400"/>
                  <a:gd name="connsiteX480" fmla="*/ 513302 w 533400"/>
                  <a:gd name="connsiteY480" fmla="*/ 167926 h 533400"/>
                  <a:gd name="connsiteX481" fmla="*/ 519017 w 533400"/>
                  <a:gd name="connsiteY481" fmla="*/ 165544 h 533400"/>
                  <a:gd name="connsiteX482" fmla="*/ 518160 w 533400"/>
                  <a:gd name="connsiteY482" fmla="*/ 163544 h 533400"/>
                  <a:gd name="connsiteX483" fmla="*/ 512445 w 533400"/>
                  <a:gd name="connsiteY483" fmla="*/ 165925 h 533400"/>
                  <a:gd name="connsiteX484" fmla="*/ 513302 w 533400"/>
                  <a:gd name="connsiteY484" fmla="*/ 167926 h 533400"/>
                  <a:gd name="connsiteX485" fmla="*/ 515112 w 533400"/>
                  <a:gd name="connsiteY485" fmla="*/ 172117 h 533400"/>
                  <a:gd name="connsiteX486" fmla="*/ 520827 w 533400"/>
                  <a:gd name="connsiteY486" fmla="*/ 169831 h 533400"/>
                  <a:gd name="connsiteX487" fmla="*/ 519970 w 533400"/>
                  <a:gd name="connsiteY487" fmla="*/ 167831 h 533400"/>
                  <a:gd name="connsiteX488" fmla="*/ 514255 w 533400"/>
                  <a:gd name="connsiteY488" fmla="*/ 170117 h 533400"/>
                  <a:gd name="connsiteX489" fmla="*/ 515112 w 533400"/>
                  <a:gd name="connsiteY489" fmla="*/ 172117 h 533400"/>
                  <a:gd name="connsiteX490" fmla="*/ 505587 w 533400"/>
                  <a:gd name="connsiteY490" fmla="*/ 151162 h 533400"/>
                  <a:gd name="connsiteX491" fmla="*/ 511112 w 533400"/>
                  <a:gd name="connsiteY491" fmla="*/ 148400 h 533400"/>
                  <a:gd name="connsiteX492" fmla="*/ 510159 w 533400"/>
                  <a:gd name="connsiteY492" fmla="*/ 146494 h 533400"/>
                  <a:gd name="connsiteX493" fmla="*/ 504635 w 533400"/>
                  <a:gd name="connsiteY493" fmla="*/ 149257 h 533400"/>
                  <a:gd name="connsiteX494" fmla="*/ 505587 w 533400"/>
                  <a:gd name="connsiteY494" fmla="*/ 151162 h 533400"/>
                  <a:gd name="connsiteX495" fmla="*/ 509588 w 533400"/>
                  <a:gd name="connsiteY495" fmla="*/ 159448 h 533400"/>
                  <a:gd name="connsiteX496" fmla="*/ 515208 w 533400"/>
                  <a:gd name="connsiteY496" fmla="*/ 156877 h 533400"/>
                  <a:gd name="connsiteX497" fmla="*/ 514255 w 533400"/>
                  <a:gd name="connsiteY497" fmla="*/ 154877 h 533400"/>
                  <a:gd name="connsiteX498" fmla="*/ 508635 w 533400"/>
                  <a:gd name="connsiteY498" fmla="*/ 157448 h 533400"/>
                  <a:gd name="connsiteX499" fmla="*/ 509588 w 533400"/>
                  <a:gd name="connsiteY499" fmla="*/ 159448 h 533400"/>
                  <a:gd name="connsiteX500" fmla="*/ 507683 w 533400"/>
                  <a:gd name="connsiteY500" fmla="*/ 155353 h 533400"/>
                  <a:gd name="connsiteX501" fmla="*/ 513207 w 533400"/>
                  <a:gd name="connsiteY501" fmla="*/ 152590 h 533400"/>
                  <a:gd name="connsiteX502" fmla="*/ 512255 w 533400"/>
                  <a:gd name="connsiteY502" fmla="*/ 150686 h 533400"/>
                  <a:gd name="connsiteX503" fmla="*/ 506730 w 533400"/>
                  <a:gd name="connsiteY503" fmla="*/ 153448 h 533400"/>
                  <a:gd name="connsiteX504" fmla="*/ 507683 w 533400"/>
                  <a:gd name="connsiteY504" fmla="*/ 155353 h 533400"/>
                  <a:gd name="connsiteX505" fmla="*/ 511493 w 533400"/>
                  <a:gd name="connsiteY505" fmla="*/ 163735 h 533400"/>
                  <a:gd name="connsiteX506" fmla="*/ 517112 w 533400"/>
                  <a:gd name="connsiteY506" fmla="*/ 161258 h 533400"/>
                  <a:gd name="connsiteX507" fmla="*/ 516255 w 533400"/>
                  <a:gd name="connsiteY507" fmla="*/ 159258 h 533400"/>
                  <a:gd name="connsiteX508" fmla="*/ 510635 w 533400"/>
                  <a:gd name="connsiteY508" fmla="*/ 161735 h 533400"/>
                  <a:gd name="connsiteX509" fmla="*/ 511493 w 533400"/>
                  <a:gd name="connsiteY509" fmla="*/ 163735 h 533400"/>
                  <a:gd name="connsiteX510" fmla="*/ 469773 w 533400"/>
                  <a:gd name="connsiteY510" fmla="*/ 97822 h 533400"/>
                  <a:gd name="connsiteX511" fmla="*/ 474441 w 533400"/>
                  <a:gd name="connsiteY511" fmla="*/ 93726 h 533400"/>
                  <a:gd name="connsiteX512" fmla="*/ 473012 w 533400"/>
                  <a:gd name="connsiteY512" fmla="*/ 92107 h 533400"/>
                  <a:gd name="connsiteX513" fmla="*/ 468249 w 533400"/>
                  <a:gd name="connsiteY513" fmla="*/ 96202 h 533400"/>
                  <a:gd name="connsiteX514" fmla="*/ 469773 w 533400"/>
                  <a:gd name="connsiteY514" fmla="*/ 97822 h 533400"/>
                  <a:gd name="connsiteX515" fmla="*/ 489300 w 533400"/>
                  <a:gd name="connsiteY515" fmla="*/ 123349 h 533400"/>
                  <a:gd name="connsiteX516" fmla="*/ 494443 w 533400"/>
                  <a:gd name="connsiteY516" fmla="*/ 119920 h 533400"/>
                  <a:gd name="connsiteX517" fmla="*/ 493205 w 533400"/>
                  <a:gd name="connsiteY517" fmla="*/ 118110 h 533400"/>
                  <a:gd name="connsiteX518" fmla="*/ 488061 w 533400"/>
                  <a:gd name="connsiteY518" fmla="*/ 121634 h 533400"/>
                  <a:gd name="connsiteX519" fmla="*/ 489300 w 533400"/>
                  <a:gd name="connsiteY519" fmla="*/ 123349 h 533400"/>
                  <a:gd name="connsiteX520" fmla="*/ 472726 w 533400"/>
                  <a:gd name="connsiteY520" fmla="*/ 101346 h 533400"/>
                  <a:gd name="connsiteX521" fmla="*/ 477488 w 533400"/>
                  <a:gd name="connsiteY521" fmla="*/ 97346 h 533400"/>
                  <a:gd name="connsiteX522" fmla="*/ 476060 w 533400"/>
                  <a:gd name="connsiteY522" fmla="*/ 95726 h 533400"/>
                  <a:gd name="connsiteX523" fmla="*/ 471297 w 533400"/>
                  <a:gd name="connsiteY523" fmla="*/ 99727 h 533400"/>
                  <a:gd name="connsiteX524" fmla="*/ 472726 w 533400"/>
                  <a:gd name="connsiteY524" fmla="*/ 101346 h 533400"/>
                  <a:gd name="connsiteX525" fmla="*/ 466725 w 533400"/>
                  <a:gd name="connsiteY525" fmla="*/ 94298 h 533400"/>
                  <a:gd name="connsiteX526" fmla="*/ 471392 w 533400"/>
                  <a:gd name="connsiteY526" fmla="*/ 90106 h 533400"/>
                  <a:gd name="connsiteX527" fmla="*/ 469964 w 533400"/>
                  <a:gd name="connsiteY527" fmla="*/ 88487 h 533400"/>
                  <a:gd name="connsiteX528" fmla="*/ 465296 w 533400"/>
                  <a:gd name="connsiteY528" fmla="*/ 92678 h 533400"/>
                  <a:gd name="connsiteX529" fmla="*/ 466725 w 533400"/>
                  <a:gd name="connsiteY529" fmla="*/ 94298 h 533400"/>
                  <a:gd name="connsiteX530" fmla="*/ 463677 w 533400"/>
                  <a:gd name="connsiteY530" fmla="*/ 90964 h 533400"/>
                  <a:gd name="connsiteX531" fmla="*/ 468249 w 533400"/>
                  <a:gd name="connsiteY531" fmla="*/ 86677 h 533400"/>
                  <a:gd name="connsiteX532" fmla="*/ 466820 w 533400"/>
                  <a:gd name="connsiteY532" fmla="*/ 85058 h 533400"/>
                  <a:gd name="connsiteX533" fmla="*/ 462249 w 533400"/>
                  <a:gd name="connsiteY533" fmla="*/ 89344 h 533400"/>
                  <a:gd name="connsiteX534" fmla="*/ 463677 w 533400"/>
                  <a:gd name="connsiteY534" fmla="*/ 90964 h 533400"/>
                  <a:gd name="connsiteX535" fmla="*/ 475679 w 533400"/>
                  <a:gd name="connsiteY535" fmla="*/ 104870 h 533400"/>
                  <a:gd name="connsiteX536" fmla="*/ 480536 w 533400"/>
                  <a:gd name="connsiteY536" fmla="*/ 100965 h 533400"/>
                  <a:gd name="connsiteX537" fmla="*/ 479203 w 533400"/>
                  <a:gd name="connsiteY537" fmla="*/ 99250 h 533400"/>
                  <a:gd name="connsiteX538" fmla="*/ 474345 w 533400"/>
                  <a:gd name="connsiteY538" fmla="*/ 103156 h 533400"/>
                  <a:gd name="connsiteX539" fmla="*/ 475679 w 533400"/>
                  <a:gd name="connsiteY539" fmla="*/ 104870 h 533400"/>
                  <a:gd name="connsiteX540" fmla="*/ 270415 w 533400"/>
                  <a:gd name="connsiteY540" fmla="*/ 6572 h 533400"/>
                  <a:gd name="connsiteX541" fmla="*/ 271082 w 533400"/>
                  <a:gd name="connsiteY541" fmla="*/ 6572 h 533400"/>
                  <a:gd name="connsiteX542" fmla="*/ 271082 w 533400"/>
                  <a:gd name="connsiteY542" fmla="*/ 0 h 533400"/>
                  <a:gd name="connsiteX543" fmla="*/ 269939 w 533400"/>
                  <a:gd name="connsiteY543" fmla="*/ 0 h 533400"/>
                  <a:gd name="connsiteX544" fmla="*/ 268891 w 533400"/>
                  <a:gd name="connsiteY544" fmla="*/ 0 h 533400"/>
                  <a:gd name="connsiteX545" fmla="*/ 268891 w 533400"/>
                  <a:gd name="connsiteY545" fmla="*/ 6572 h 533400"/>
                  <a:gd name="connsiteX546" fmla="*/ 270415 w 533400"/>
                  <a:gd name="connsiteY546" fmla="*/ 6572 h 533400"/>
                  <a:gd name="connsiteX547" fmla="*/ 484061 w 533400"/>
                  <a:gd name="connsiteY547" fmla="*/ 115824 h 533400"/>
                  <a:gd name="connsiteX548" fmla="*/ 489109 w 533400"/>
                  <a:gd name="connsiteY548" fmla="*/ 112204 h 533400"/>
                  <a:gd name="connsiteX549" fmla="*/ 487871 w 533400"/>
                  <a:gd name="connsiteY549" fmla="*/ 110490 h 533400"/>
                  <a:gd name="connsiteX550" fmla="*/ 482822 w 533400"/>
                  <a:gd name="connsiteY550" fmla="*/ 114110 h 533400"/>
                  <a:gd name="connsiteX551" fmla="*/ 484061 w 533400"/>
                  <a:gd name="connsiteY551" fmla="*/ 115824 h 533400"/>
                  <a:gd name="connsiteX552" fmla="*/ 486728 w 533400"/>
                  <a:gd name="connsiteY552" fmla="*/ 119634 h 533400"/>
                  <a:gd name="connsiteX553" fmla="*/ 491776 w 533400"/>
                  <a:gd name="connsiteY553" fmla="*/ 116015 h 533400"/>
                  <a:gd name="connsiteX554" fmla="*/ 490538 w 533400"/>
                  <a:gd name="connsiteY554" fmla="*/ 114205 h 533400"/>
                  <a:gd name="connsiteX555" fmla="*/ 485489 w 533400"/>
                  <a:gd name="connsiteY555" fmla="*/ 117729 h 533400"/>
                  <a:gd name="connsiteX556" fmla="*/ 486728 w 533400"/>
                  <a:gd name="connsiteY556" fmla="*/ 119634 h 533400"/>
                  <a:gd name="connsiteX557" fmla="*/ 481299 w 533400"/>
                  <a:gd name="connsiteY557" fmla="*/ 112109 h 533400"/>
                  <a:gd name="connsiteX558" fmla="*/ 486251 w 533400"/>
                  <a:gd name="connsiteY558" fmla="*/ 108394 h 533400"/>
                  <a:gd name="connsiteX559" fmla="*/ 484918 w 533400"/>
                  <a:gd name="connsiteY559" fmla="*/ 106680 h 533400"/>
                  <a:gd name="connsiteX560" fmla="*/ 479965 w 533400"/>
                  <a:gd name="connsiteY560" fmla="*/ 110395 h 533400"/>
                  <a:gd name="connsiteX561" fmla="*/ 481299 w 533400"/>
                  <a:gd name="connsiteY561" fmla="*/ 112109 h 533400"/>
                  <a:gd name="connsiteX562" fmla="*/ 533591 w 533400"/>
                  <a:gd name="connsiteY562" fmla="*/ 257270 h 533400"/>
                  <a:gd name="connsiteX563" fmla="*/ 539687 w 533400"/>
                  <a:gd name="connsiteY563" fmla="*/ 256889 h 533400"/>
                  <a:gd name="connsiteX564" fmla="*/ 539592 w 533400"/>
                  <a:gd name="connsiteY564" fmla="*/ 254698 h 533400"/>
                  <a:gd name="connsiteX565" fmla="*/ 533495 w 533400"/>
                  <a:gd name="connsiteY565" fmla="*/ 254984 h 533400"/>
                  <a:gd name="connsiteX566" fmla="*/ 533591 w 533400"/>
                  <a:gd name="connsiteY566" fmla="*/ 257270 h 533400"/>
                  <a:gd name="connsiteX567" fmla="*/ 6953 w 533400"/>
                  <a:gd name="connsiteY567" fmla="*/ 270034 h 533400"/>
                  <a:gd name="connsiteX568" fmla="*/ 6953 w 533400"/>
                  <a:gd name="connsiteY568" fmla="*/ 268986 h 533400"/>
                  <a:gd name="connsiteX569" fmla="*/ 0 w 533400"/>
                  <a:gd name="connsiteY569" fmla="*/ 268986 h 533400"/>
                  <a:gd name="connsiteX570" fmla="*/ 0 w 533400"/>
                  <a:gd name="connsiteY570" fmla="*/ 270034 h 533400"/>
                  <a:gd name="connsiteX571" fmla="*/ 0 w 533400"/>
                  <a:gd name="connsiteY571" fmla="*/ 271177 h 533400"/>
                  <a:gd name="connsiteX572" fmla="*/ 6953 w 533400"/>
                  <a:gd name="connsiteY572" fmla="*/ 271177 h 533400"/>
                  <a:gd name="connsiteX573" fmla="*/ 6953 w 533400"/>
                  <a:gd name="connsiteY573" fmla="*/ 270034 h 533400"/>
                  <a:gd name="connsiteX574" fmla="*/ 532067 w 533400"/>
                  <a:gd name="connsiteY574" fmla="*/ 238982 h 533400"/>
                  <a:gd name="connsiteX575" fmla="*/ 538163 w 533400"/>
                  <a:gd name="connsiteY575" fmla="*/ 238220 h 533400"/>
                  <a:gd name="connsiteX576" fmla="*/ 537877 w 533400"/>
                  <a:gd name="connsiteY576" fmla="*/ 236029 h 533400"/>
                  <a:gd name="connsiteX577" fmla="*/ 531781 w 533400"/>
                  <a:gd name="connsiteY577" fmla="*/ 236792 h 533400"/>
                  <a:gd name="connsiteX578" fmla="*/ 532067 w 533400"/>
                  <a:gd name="connsiteY578" fmla="*/ 238982 h 533400"/>
                  <a:gd name="connsiteX579" fmla="*/ 530828 w 533400"/>
                  <a:gd name="connsiteY579" fmla="*/ 229838 h 533400"/>
                  <a:gd name="connsiteX580" fmla="*/ 536925 w 533400"/>
                  <a:gd name="connsiteY580" fmla="*/ 228886 h 533400"/>
                  <a:gd name="connsiteX581" fmla="*/ 536543 w 533400"/>
                  <a:gd name="connsiteY581" fmla="*/ 226790 h 533400"/>
                  <a:gd name="connsiteX582" fmla="*/ 530447 w 533400"/>
                  <a:gd name="connsiteY582" fmla="*/ 227743 h 533400"/>
                  <a:gd name="connsiteX583" fmla="*/ 530828 w 533400"/>
                  <a:gd name="connsiteY583" fmla="*/ 229838 h 533400"/>
                  <a:gd name="connsiteX584" fmla="*/ 531495 w 533400"/>
                  <a:gd name="connsiteY584" fmla="*/ 234410 h 533400"/>
                  <a:gd name="connsiteX585" fmla="*/ 537591 w 533400"/>
                  <a:gd name="connsiteY585" fmla="*/ 233553 h 533400"/>
                  <a:gd name="connsiteX586" fmla="*/ 537305 w 533400"/>
                  <a:gd name="connsiteY586" fmla="*/ 231458 h 533400"/>
                  <a:gd name="connsiteX587" fmla="*/ 531209 w 533400"/>
                  <a:gd name="connsiteY587" fmla="*/ 232315 h 533400"/>
                  <a:gd name="connsiteX588" fmla="*/ 531495 w 533400"/>
                  <a:gd name="connsiteY588" fmla="*/ 234410 h 533400"/>
                  <a:gd name="connsiteX589" fmla="*/ 532924 w 533400"/>
                  <a:gd name="connsiteY589" fmla="*/ 248126 h 533400"/>
                  <a:gd name="connsiteX590" fmla="*/ 539020 w 533400"/>
                  <a:gd name="connsiteY590" fmla="*/ 247650 h 533400"/>
                  <a:gd name="connsiteX591" fmla="*/ 538829 w 533400"/>
                  <a:gd name="connsiteY591" fmla="*/ 245459 h 533400"/>
                  <a:gd name="connsiteX592" fmla="*/ 532734 w 533400"/>
                  <a:gd name="connsiteY592" fmla="*/ 246031 h 533400"/>
                  <a:gd name="connsiteX593" fmla="*/ 532924 w 533400"/>
                  <a:gd name="connsiteY593" fmla="*/ 248126 h 533400"/>
                  <a:gd name="connsiteX594" fmla="*/ 532543 w 533400"/>
                  <a:gd name="connsiteY594" fmla="*/ 243554 h 533400"/>
                  <a:gd name="connsiteX595" fmla="*/ 538639 w 533400"/>
                  <a:gd name="connsiteY595" fmla="*/ 242888 h 533400"/>
                  <a:gd name="connsiteX596" fmla="*/ 538353 w 533400"/>
                  <a:gd name="connsiteY596" fmla="*/ 240697 h 533400"/>
                  <a:gd name="connsiteX597" fmla="*/ 532257 w 533400"/>
                  <a:gd name="connsiteY597" fmla="*/ 241363 h 533400"/>
                  <a:gd name="connsiteX598" fmla="*/ 532543 w 533400"/>
                  <a:gd name="connsiteY598" fmla="*/ 243554 h 533400"/>
                  <a:gd name="connsiteX599" fmla="*/ 533686 w 533400"/>
                  <a:gd name="connsiteY599" fmla="*/ 261938 h 533400"/>
                  <a:gd name="connsiteX600" fmla="*/ 539782 w 533400"/>
                  <a:gd name="connsiteY600" fmla="*/ 261747 h 533400"/>
                  <a:gd name="connsiteX601" fmla="*/ 539687 w 533400"/>
                  <a:gd name="connsiteY601" fmla="*/ 259556 h 533400"/>
                  <a:gd name="connsiteX602" fmla="*/ 533591 w 533400"/>
                  <a:gd name="connsiteY602" fmla="*/ 259747 h 533400"/>
                  <a:gd name="connsiteX603" fmla="*/ 533686 w 533400"/>
                  <a:gd name="connsiteY603" fmla="*/ 261938 h 533400"/>
                  <a:gd name="connsiteX604" fmla="*/ 533781 w 533400"/>
                  <a:gd name="connsiteY604" fmla="*/ 266510 h 533400"/>
                  <a:gd name="connsiteX605" fmla="*/ 539877 w 533400"/>
                  <a:gd name="connsiteY605" fmla="*/ 266414 h 533400"/>
                  <a:gd name="connsiteX606" fmla="*/ 539877 w 533400"/>
                  <a:gd name="connsiteY606" fmla="*/ 264223 h 533400"/>
                  <a:gd name="connsiteX607" fmla="*/ 533781 w 533400"/>
                  <a:gd name="connsiteY607" fmla="*/ 264319 h 533400"/>
                  <a:gd name="connsiteX608" fmla="*/ 533781 w 533400"/>
                  <a:gd name="connsiteY608" fmla="*/ 266510 h 533400"/>
                  <a:gd name="connsiteX609" fmla="*/ 533305 w 533400"/>
                  <a:gd name="connsiteY609" fmla="*/ 252698 h 533400"/>
                  <a:gd name="connsiteX610" fmla="*/ 539401 w 533400"/>
                  <a:gd name="connsiteY610" fmla="*/ 252317 h 533400"/>
                  <a:gd name="connsiteX611" fmla="*/ 539306 w 533400"/>
                  <a:gd name="connsiteY611" fmla="*/ 250127 h 533400"/>
                  <a:gd name="connsiteX612" fmla="*/ 533210 w 533400"/>
                  <a:gd name="connsiteY612" fmla="*/ 250508 h 533400"/>
                  <a:gd name="connsiteX613" fmla="*/ 533305 w 533400"/>
                  <a:gd name="connsiteY613" fmla="*/ 252698 h 533400"/>
                  <a:gd name="connsiteX614" fmla="*/ 460439 w 533400"/>
                  <a:gd name="connsiteY614" fmla="*/ 87630 h 533400"/>
                  <a:gd name="connsiteX615" fmla="*/ 464916 w 533400"/>
                  <a:gd name="connsiteY615" fmla="*/ 83248 h 533400"/>
                  <a:gd name="connsiteX616" fmla="*/ 463391 w 533400"/>
                  <a:gd name="connsiteY616" fmla="*/ 81725 h 533400"/>
                  <a:gd name="connsiteX617" fmla="*/ 458915 w 533400"/>
                  <a:gd name="connsiteY617" fmla="*/ 86106 h 533400"/>
                  <a:gd name="connsiteX618" fmla="*/ 460439 w 533400"/>
                  <a:gd name="connsiteY618" fmla="*/ 87630 h 533400"/>
                  <a:gd name="connsiteX619" fmla="*/ 526352 w 533400"/>
                  <a:gd name="connsiteY619" fmla="*/ 207264 h 533400"/>
                  <a:gd name="connsiteX620" fmla="*/ 532352 w 533400"/>
                  <a:gd name="connsiteY620" fmla="*/ 205740 h 533400"/>
                  <a:gd name="connsiteX621" fmla="*/ 531876 w 533400"/>
                  <a:gd name="connsiteY621" fmla="*/ 203644 h 533400"/>
                  <a:gd name="connsiteX622" fmla="*/ 525875 w 533400"/>
                  <a:gd name="connsiteY622" fmla="*/ 205169 h 533400"/>
                  <a:gd name="connsiteX623" fmla="*/ 526352 w 533400"/>
                  <a:gd name="connsiteY623" fmla="*/ 207264 h 533400"/>
                  <a:gd name="connsiteX624" fmla="*/ 521303 w 533400"/>
                  <a:gd name="connsiteY624" fmla="*/ 189548 h 533400"/>
                  <a:gd name="connsiteX625" fmla="*/ 527209 w 533400"/>
                  <a:gd name="connsiteY625" fmla="*/ 187642 h 533400"/>
                  <a:gd name="connsiteX626" fmla="*/ 526542 w 533400"/>
                  <a:gd name="connsiteY626" fmla="*/ 185547 h 533400"/>
                  <a:gd name="connsiteX627" fmla="*/ 520637 w 533400"/>
                  <a:gd name="connsiteY627" fmla="*/ 187452 h 533400"/>
                  <a:gd name="connsiteX628" fmla="*/ 521303 w 533400"/>
                  <a:gd name="connsiteY628" fmla="*/ 189548 h 533400"/>
                  <a:gd name="connsiteX629" fmla="*/ 529209 w 533400"/>
                  <a:gd name="connsiteY629" fmla="*/ 220694 h 533400"/>
                  <a:gd name="connsiteX630" fmla="*/ 535210 w 533400"/>
                  <a:gd name="connsiteY630" fmla="*/ 219551 h 533400"/>
                  <a:gd name="connsiteX631" fmla="*/ 534829 w 533400"/>
                  <a:gd name="connsiteY631" fmla="*/ 217456 h 533400"/>
                  <a:gd name="connsiteX632" fmla="*/ 528828 w 533400"/>
                  <a:gd name="connsiteY632" fmla="*/ 218599 h 533400"/>
                  <a:gd name="connsiteX633" fmla="*/ 529209 w 533400"/>
                  <a:gd name="connsiteY633" fmla="*/ 220694 h 533400"/>
                  <a:gd name="connsiteX634" fmla="*/ 519875 w 533400"/>
                  <a:gd name="connsiteY634" fmla="*/ 185166 h 533400"/>
                  <a:gd name="connsiteX635" fmla="*/ 525685 w 533400"/>
                  <a:gd name="connsiteY635" fmla="*/ 183166 h 533400"/>
                  <a:gd name="connsiteX636" fmla="*/ 524923 w 533400"/>
                  <a:gd name="connsiteY636" fmla="*/ 181165 h 533400"/>
                  <a:gd name="connsiteX637" fmla="*/ 519113 w 533400"/>
                  <a:gd name="connsiteY637" fmla="*/ 183166 h 533400"/>
                  <a:gd name="connsiteX638" fmla="*/ 519875 w 533400"/>
                  <a:gd name="connsiteY638" fmla="*/ 185166 h 533400"/>
                  <a:gd name="connsiteX639" fmla="*/ 518351 w 533400"/>
                  <a:gd name="connsiteY639" fmla="*/ 180785 h 533400"/>
                  <a:gd name="connsiteX640" fmla="*/ 524161 w 533400"/>
                  <a:gd name="connsiteY640" fmla="*/ 178689 h 533400"/>
                  <a:gd name="connsiteX641" fmla="*/ 523399 w 533400"/>
                  <a:gd name="connsiteY641" fmla="*/ 176689 h 533400"/>
                  <a:gd name="connsiteX642" fmla="*/ 517589 w 533400"/>
                  <a:gd name="connsiteY642" fmla="*/ 178784 h 533400"/>
                  <a:gd name="connsiteX643" fmla="*/ 518351 w 533400"/>
                  <a:gd name="connsiteY643" fmla="*/ 180785 h 533400"/>
                  <a:gd name="connsiteX644" fmla="*/ 523970 w 533400"/>
                  <a:gd name="connsiteY644" fmla="*/ 198311 h 533400"/>
                  <a:gd name="connsiteX645" fmla="*/ 529876 w 533400"/>
                  <a:gd name="connsiteY645" fmla="*/ 196596 h 533400"/>
                  <a:gd name="connsiteX646" fmla="*/ 529304 w 533400"/>
                  <a:gd name="connsiteY646" fmla="*/ 194500 h 533400"/>
                  <a:gd name="connsiteX647" fmla="*/ 523399 w 533400"/>
                  <a:gd name="connsiteY647" fmla="*/ 196215 h 533400"/>
                  <a:gd name="connsiteX648" fmla="*/ 523970 w 533400"/>
                  <a:gd name="connsiteY648" fmla="*/ 198311 h 533400"/>
                  <a:gd name="connsiteX649" fmla="*/ 522732 w 533400"/>
                  <a:gd name="connsiteY649" fmla="*/ 193929 h 533400"/>
                  <a:gd name="connsiteX650" fmla="*/ 528638 w 533400"/>
                  <a:gd name="connsiteY650" fmla="*/ 192119 h 533400"/>
                  <a:gd name="connsiteX651" fmla="*/ 528066 w 533400"/>
                  <a:gd name="connsiteY651" fmla="*/ 190024 h 533400"/>
                  <a:gd name="connsiteX652" fmla="*/ 522161 w 533400"/>
                  <a:gd name="connsiteY652" fmla="*/ 191834 h 533400"/>
                  <a:gd name="connsiteX653" fmla="*/ 522732 w 533400"/>
                  <a:gd name="connsiteY653" fmla="*/ 193929 h 533400"/>
                  <a:gd name="connsiteX654" fmla="*/ 525209 w 533400"/>
                  <a:gd name="connsiteY654" fmla="*/ 202787 h 533400"/>
                  <a:gd name="connsiteX655" fmla="*/ 531114 w 533400"/>
                  <a:gd name="connsiteY655" fmla="*/ 201168 h 533400"/>
                  <a:gd name="connsiteX656" fmla="*/ 530543 w 533400"/>
                  <a:gd name="connsiteY656" fmla="*/ 199073 h 533400"/>
                  <a:gd name="connsiteX657" fmla="*/ 524637 w 533400"/>
                  <a:gd name="connsiteY657" fmla="*/ 200692 h 533400"/>
                  <a:gd name="connsiteX658" fmla="*/ 525209 w 533400"/>
                  <a:gd name="connsiteY658" fmla="*/ 202787 h 533400"/>
                  <a:gd name="connsiteX659" fmla="*/ 527400 w 533400"/>
                  <a:gd name="connsiteY659" fmla="*/ 211741 h 533400"/>
                  <a:gd name="connsiteX660" fmla="*/ 533400 w 533400"/>
                  <a:gd name="connsiteY660" fmla="*/ 210407 h 533400"/>
                  <a:gd name="connsiteX661" fmla="*/ 532924 w 533400"/>
                  <a:gd name="connsiteY661" fmla="*/ 208312 h 533400"/>
                  <a:gd name="connsiteX662" fmla="*/ 526923 w 533400"/>
                  <a:gd name="connsiteY662" fmla="*/ 209645 h 533400"/>
                  <a:gd name="connsiteX663" fmla="*/ 527400 w 533400"/>
                  <a:gd name="connsiteY663" fmla="*/ 211741 h 533400"/>
                  <a:gd name="connsiteX664" fmla="*/ 528352 w 533400"/>
                  <a:gd name="connsiteY664" fmla="*/ 216217 h 533400"/>
                  <a:gd name="connsiteX665" fmla="*/ 534353 w 533400"/>
                  <a:gd name="connsiteY665" fmla="*/ 214979 h 533400"/>
                  <a:gd name="connsiteX666" fmla="*/ 533876 w 533400"/>
                  <a:gd name="connsiteY666" fmla="*/ 212884 h 533400"/>
                  <a:gd name="connsiteX667" fmla="*/ 527876 w 533400"/>
                  <a:gd name="connsiteY667" fmla="*/ 214122 h 533400"/>
                  <a:gd name="connsiteX668" fmla="*/ 528352 w 533400"/>
                  <a:gd name="connsiteY668" fmla="*/ 216217 h 533400"/>
                  <a:gd name="connsiteX669" fmla="*/ 516731 w 533400"/>
                  <a:gd name="connsiteY669" fmla="*/ 176498 h 533400"/>
                  <a:gd name="connsiteX670" fmla="*/ 522446 w 533400"/>
                  <a:gd name="connsiteY670" fmla="*/ 174308 h 533400"/>
                  <a:gd name="connsiteX671" fmla="*/ 521684 w 533400"/>
                  <a:gd name="connsiteY671" fmla="*/ 172307 h 533400"/>
                  <a:gd name="connsiteX672" fmla="*/ 515874 w 533400"/>
                  <a:gd name="connsiteY672" fmla="*/ 174498 h 533400"/>
                  <a:gd name="connsiteX673" fmla="*/ 516731 w 533400"/>
                  <a:gd name="connsiteY673" fmla="*/ 176498 h 533400"/>
                  <a:gd name="connsiteX674" fmla="*/ 478536 w 533400"/>
                  <a:gd name="connsiteY674" fmla="*/ 108490 h 533400"/>
                  <a:gd name="connsiteX675" fmla="*/ 483394 w 533400"/>
                  <a:gd name="connsiteY675" fmla="*/ 104680 h 533400"/>
                  <a:gd name="connsiteX676" fmla="*/ 482060 w 533400"/>
                  <a:gd name="connsiteY676" fmla="*/ 102965 h 533400"/>
                  <a:gd name="connsiteX677" fmla="*/ 477108 w 533400"/>
                  <a:gd name="connsiteY677" fmla="*/ 106775 h 533400"/>
                  <a:gd name="connsiteX678" fmla="*/ 478536 w 533400"/>
                  <a:gd name="connsiteY678" fmla="*/ 108490 h 533400"/>
                  <a:gd name="connsiteX679" fmla="*/ 321374 w 533400"/>
                  <a:gd name="connsiteY679" fmla="*/ 11525 h 533400"/>
                  <a:gd name="connsiteX680" fmla="*/ 322612 w 533400"/>
                  <a:gd name="connsiteY680" fmla="*/ 5144 h 533400"/>
                  <a:gd name="connsiteX681" fmla="*/ 320516 w 533400"/>
                  <a:gd name="connsiteY681" fmla="*/ 4763 h 533400"/>
                  <a:gd name="connsiteX682" fmla="*/ 319278 w 533400"/>
                  <a:gd name="connsiteY682" fmla="*/ 11144 h 533400"/>
                  <a:gd name="connsiteX683" fmla="*/ 321374 w 533400"/>
                  <a:gd name="connsiteY683" fmla="*/ 11525 h 533400"/>
                  <a:gd name="connsiteX684" fmla="*/ 334804 w 533400"/>
                  <a:gd name="connsiteY684" fmla="*/ 14478 h 533400"/>
                  <a:gd name="connsiteX685" fmla="*/ 336328 w 533400"/>
                  <a:gd name="connsiteY685" fmla="*/ 8192 h 533400"/>
                  <a:gd name="connsiteX686" fmla="*/ 334233 w 533400"/>
                  <a:gd name="connsiteY686" fmla="*/ 7715 h 533400"/>
                  <a:gd name="connsiteX687" fmla="*/ 332708 w 533400"/>
                  <a:gd name="connsiteY687" fmla="*/ 14002 h 533400"/>
                  <a:gd name="connsiteX688" fmla="*/ 334804 w 533400"/>
                  <a:gd name="connsiteY688" fmla="*/ 14478 h 533400"/>
                  <a:gd name="connsiteX689" fmla="*/ 339281 w 533400"/>
                  <a:gd name="connsiteY689" fmla="*/ 15716 h 533400"/>
                  <a:gd name="connsiteX690" fmla="*/ 340900 w 533400"/>
                  <a:gd name="connsiteY690" fmla="*/ 9525 h 533400"/>
                  <a:gd name="connsiteX691" fmla="*/ 338804 w 533400"/>
                  <a:gd name="connsiteY691" fmla="*/ 8954 h 533400"/>
                  <a:gd name="connsiteX692" fmla="*/ 337185 w 533400"/>
                  <a:gd name="connsiteY692" fmla="*/ 15145 h 533400"/>
                  <a:gd name="connsiteX693" fmla="*/ 339281 w 533400"/>
                  <a:gd name="connsiteY693" fmla="*/ 15716 h 533400"/>
                  <a:gd name="connsiteX694" fmla="*/ 325850 w 533400"/>
                  <a:gd name="connsiteY694" fmla="*/ 12383 h 533400"/>
                  <a:gd name="connsiteX695" fmla="*/ 327184 w 533400"/>
                  <a:gd name="connsiteY695" fmla="*/ 6096 h 533400"/>
                  <a:gd name="connsiteX696" fmla="*/ 325088 w 533400"/>
                  <a:gd name="connsiteY696" fmla="*/ 5620 h 533400"/>
                  <a:gd name="connsiteX697" fmla="*/ 323755 w 533400"/>
                  <a:gd name="connsiteY697" fmla="*/ 11906 h 533400"/>
                  <a:gd name="connsiteX698" fmla="*/ 325850 w 533400"/>
                  <a:gd name="connsiteY698" fmla="*/ 12383 h 533400"/>
                  <a:gd name="connsiteX699" fmla="*/ 369761 w 533400"/>
                  <a:gd name="connsiteY699" fmla="*/ 25908 h 533400"/>
                  <a:gd name="connsiteX700" fmla="*/ 372142 w 533400"/>
                  <a:gd name="connsiteY700" fmla="*/ 20002 h 533400"/>
                  <a:gd name="connsiteX701" fmla="*/ 370142 w 533400"/>
                  <a:gd name="connsiteY701" fmla="*/ 19145 h 533400"/>
                  <a:gd name="connsiteX702" fmla="*/ 367760 w 533400"/>
                  <a:gd name="connsiteY702" fmla="*/ 25051 h 533400"/>
                  <a:gd name="connsiteX703" fmla="*/ 369761 w 533400"/>
                  <a:gd name="connsiteY703" fmla="*/ 25908 h 533400"/>
                  <a:gd name="connsiteX704" fmla="*/ 343758 w 533400"/>
                  <a:gd name="connsiteY704" fmla="*/ 16859 h 533400"/>
                  <a:gd name="connsiteX705" fmla="*/ 345567 w 533400"/>
                  <a:gd name="connsiteY705" fmla="*/ 10668 h 533400"/>
                  <a:gd name="connsiteX706" fmla="*/ 343472 w 533400"/>
                  <a:gd name="connsiteY706" fmla="*/ 10096 h 533400"/>
                  <a:gd name="connsiteX707" fmla="*/ 341662 w 533400"/>
                  <a:gd name="connsiteY707" fmla="*/ 16288 h 533400"/>
                  <a:gd name="connsiteX708" fmla="*/ 343758 w 533400"/>
                  <a:gd name="connsiteY708" fmla="*/ 16859 h 533400"/>
                  <a:gd name="connsiteX709" fmla="*/ 348139 w 533400"/>
                  <a:gd name="connsiteY709" fmla="*/ 18193 h 533400"/>
                  <a:gd name="connsiteX710" fmla="*/ 350044 w 533400"/>
                  <a:gd name="connsiteY710" fmla="*/ 12002 h 533400"/>
                  <a:gd name="connsiteX711" fmla="*/ 347949 w 533400"/>
                  <a:gd name="connsiteY711" fmla="*/ 11430 h 533400"/>
                  <a:gd name="connsiteX712" fmla="*/ 346043 w 533400"/>
                  <a:gd name="connsiteY712" fmla="*/ 17621 h 533400"/>
                  <a:gd name="connsiteX713" fmla="*/ 348139 w 533400"/>
                  <a:gd name="connsiteY713" fmla="*/ 18193 h 533400"/>
                  <a:gd name="connsiteX714" fmla="*/ 365475 w 533400"/>
                  <a:gd name="connsiteY714" fmla="*/ 24289 h 533400"/>
                  <a:gd name="connsiteX715" fmla="*/ 367760 w 533400"/>
                  <a:gd name="connsiteY715" fmla="*/ 18288 h 533400"/>
                  <a:gd name="connsiteX716" fmla="*/ 365760 w 533400"/>
                  <a:gd name="connsiteY716" fmla="*/ 17526 h 533400"/>
                  <a:gd name="connsiteX717" fmla="*/ 363474 w 533400"/>
                  <a:gd name="connsiteY717" fmla="*/ 23527 h 533400"/>
                  <a:gd name="connsiteX718" fmla="*/ 365475 w 533400"/>
                  <a:gd name="connsiteY718" fmla="*/ 24289 h 533400"/>
                  <a:gd name="connsiteX719" fmla="*/ 361188 w 533400"/>
                  <a:gd name="connsiteY719" fmla="*/ 22574 h 533400"/>
                  <a:gd name="connsiteX720" fmla="*/ 363379 w 533400"/>
                  <a:gd name="connsiteY720" fmla="*/ 16573 h 533400"/>
                  <a:gd name="connsiteX721" fmla="*/ 361379 w 533400"/>
                  <a:gd name="connsiteY721" fmla="*/ 15811 h 533400"/>
                  <a:gd name="connsiteX722" fmla="*/ 359188 w 533400"/>
                  <a:gd name="connsiteY722" fmla="*/ 21812 h 533400"/>
                  <a:gd name="connsiteX723" fmla="*/ 361188 w 533400"/>
                  <a:gd name="connsiteY723" fmla="*/ 22574 h 533400"/>
                  <a:gd name="connsiteX724" fmla="*/ 352520 w 533400"/>
                  <a:gd name="connsiteY724" fmla="*/ 19621 h 533400"/>
                  <a:gd name="connsiteX725" fmla="*/ 354521 w 533400"/>
                  <a:gd name="connsiteY725" fmla="*/ 13525 h 533400"/>
                  <a:gd name="connsiteX726" fmla="*/ 352425 w 533400"/>
                  <a:gd name="connsiteY726" fmla="*/ 12859 h 533400"/>
                  <a:gd name="connsiteX727" fmla="*/ 350425 w 533400"/>
                  <a:gd name="connsiteY727" fmla="*/ 18955 h 533400"/>
                  <a:gd name="connsiteX728" fmla="*/ 352520 w 533400"/>
                  <a:gd name="connsiteY728" fmla="*/ 19621 h 533400"/>
                  <a:gd name="connsiteX729" fmla="*/ 356902 w 533400"/>
                  <a:gd name="connsiteY729" fmla="*/ 21050 h 533400"/>
                  <a:gd name="connsiteX730" fmla="*/ 358997 w 533400"/>
                  <a:gd name="connsiteY730" fmla="*/ 14954 h 533400"/>
                  <a:gd name="connsiteX731" fmla="*/ 356997 w 533400"/>
                  <a:gd name="connsiteY731" fmla="*/ 14192 h 533400"/>
                  <a:gd name="connsiteX732" fmla="*/ 354902 w 533400"/>
                  <a:gd name="connsiteY732" fmla="*/ 20288 h 533400"/>
                  <a:gd name="connsiteX733" fmla="*/ 356902 w 533400"/>
                  <a:gd name="connsiteY733" fmla="*/ 21050 h 533400"/>
                  <a:gd name="connsiteX734" fmla="*/ 330422 w 533400"/>
                  <a:gd name="connsiteY734" fmla="*/ 13430 h 533400"/>
                  <a:gd name="connsiteX735" fmla="*/ 331851 w 533400"/>
                  <a:gd name="connsiteY735" fmla="*/ 7144 h 533400"/>
                  <a:gd name="connsiteX736" fmla="*/ 329756 w 533400"/>
                  <a:gd name="connsiteY736" fmla="*/ 6667 h 533400"/>
                  <a:gd name="connsiteX737" fmla="*/ 328327 w 533400"/>
                  <a:gd name="connsiteY737" fmla="*/ 12954 h 533400"/>
                  <a:gd name="connsiteX738" fmla="*/ 330422 w 533400"/>
                  <a:gd name="connsiteY738" fmla="*/ 13430 h 533400"/>
                  <a:gd name="connsiteX739" fmla="*/ 284893 w 533400"/>
                  <a:gd name="connsiteY739" fmla="*/ 6953 h 533400"/>
                  <a:gd name="connsiteX740" fmla="*/ 285274 w 533400"/>
                  <a:gd name="connsiteY740" fmla="*/ 381 h 533400"/>
                  <a:gd name="connsiteX741" fmla="*/ 283083 w 533400"/>
                  <a:gd name="connsiteY741" fmla="*/ 286 h 533400"/>
                  <a:gd name="connsiteX742" fmla="*/ 282702 w 533400"/>
                  <a:gd name="connsiteY742" fmla="*/ 6858 h 533400"/>
                  <a:gd name="connsiteX743" fmla="*/ 284893 w 533400"/>
                  <a:gd name="connsiteY743" fmla="*/ 6953 h 533400"/>
                  <a:gd name="connsiteX744" fmla="*/ 294037 w 533400"/>
                  <a:gd name="connsiteY744" fmla="*/ 7620 h 533400"/>
                  <a:gd name="connsiteX745" fmla="*/ 294608 w 533400"/>
                  <a:gd name="connsiteY745" fmla="*/ 1143 h 533400"/>
                  <a:gd name="connsiteX746" fmla="*/ 292418 w 533400"/>
                  <a:gd name="connsiteY746" fmla="*/ 952 h 533400"/>
                  <a:gd name="connsiteX747" fmla="*/ 291846 w 533400"/>
                  <a:gd name="connsiteY747" fmla="*/ 7429 h 533400"/>
                  <a:gd name="connsiteX748" fmla="*/ 294037 w 533400"/>
                  <a:gd name="connsiteY748" fmla="*/ 7620 h 533400"/>
                  <a:gd name="connsiteX749" fmla="*/ 289465 w 533400"/>
                  <a:gd name="connsiteY749" fmla="*/ 7239 h 533400"/>
                  <a:gd name="connsiteX750" fmla="*/ 289941 w 533400"/>
                  <a:gd name="connsiteY750" fmla="*/ 762 h 533400"/>
                  <a:gd name="connsiteX751" fmla="*/ 287750 w 533400"/>
                  <a:gd name="connsiteY751" fmla="*/ 571 h 533400"/>
                  <a:gd name="connsiteX752" fmla="*/ 287274 w 533400"/>
                  <a:gd name="connsiteY752" fmla="*/ 7048 h 533400"/>
                  <a:gd name="connsiteX753" fmla="*/ 289465 w 533400"/>
                  <a:gd name="connsiteY753" fmla="*/ 7239 h 533400"/>
                  <a:gd name="connsiteX754" fmla="*/ 280321 w 533400"/>
                  <a:gd name="connsiteY754" fmla="*/ 6763 h 533400"/>
                  <a:gd name="connsiteX755" fmla="*/ 280511 w 533400"/>
                  <a:gd name="connsiteY755" fmla="*/ 190 h 533400"/>
                  <a:gd name="connsiteX756" fmla="*/ 278321 w 533400"/>
                  <a:gd name="connsiteY756" fmla="*/ 95 h 533400"/>
                  <a:gd name="connsiteX757" fmla="*/ 278130 w 533400"/>
                  <a:gd name="connsiteY757" fmla="*/ 6667 h 533400"/>
                  <a:gd name="connsiteX758" fmla="*/ 280321 w 533400"/>
                  <a:gd name="connsiteY758" fmla="*/ 6763 h 533400"/>
                  <a:gd name="connsiteX759" fmla="*/ 275654 w 533400"/>
                  <a:gd name="connsiteY759" fmla="*/ 6667 h 533400"/>
                  <a:gd name="connsiteX760" fmla="*/ 275749 w 533400"/>
                  <a:gd name="connsiteY760" fmla="*/ 95 h 533400"/>
                  <a:gd name="connsiteX761" fmla="*/ 273558 w 533400"/>
                  <a:gd name="connsiteY761" fmla="*/ 95 h 533400"/>
                  <a:gd name="connsiteX762" fmla="*/ 273463 w 533400"/>
                  <a:gd name="connsiteY762" fmla="*/ 6667 h 533400"/>
                  <a:gd name="connsiteX763" fmla="*/ 275654 w 533400"/>
                  <a:gd name="connsiteY763" fmla="*/ 6667 h 533400"/>
                  <a:gd name="connsiteX764" fmla="*/ 316897 w 533400"/>
                  <a:gd name="connsiteY764" fmla="*/ 10573 h 533400"/>
                  <a:gd name="connsiteX765" fmla="*/ 318040 w 533400"/>
                  <a:gd name="connsiteY765" fmla="*/ 4191 h 533400"/>
                  <a:gd name="connsiteX766" fmla="*/ 315944 w 533400"/>
                  <a:gd name="connsiteY766" fmla="*/ 3810 h 533400"/>
                  <a:gd name="connsiteX767" fmla="*/ 314801 w 533400"/>
                  <a:gd name="connsiteY767" fmla="*/ 10192 h 533400"/>
                  <a:gd name="connsiteX768" fmla="*/ 316897 w 533400"/>
                  <a:gd name="connsiteY768" fmla="*/ 10573 h 533400"/>
                  <a:gd name="connsiteX769" fmla="*/ 307753 w 533400"/>
                  <a:gd name="connsiteY769" fmla="*/ 9239 h 533400"/>
                  <a:gd name="connsiteX770" fmla="*/ 308610 w 533400"/>
                  <a:gd name="connsiteY770" fmla="*/ 2762 h 533400"/>
                  <a:gd name="connsiteX771" fmla="*/ 306515 w 533400"/>
                  <a:gd name="connsiteY771" fmla="*/ 2477 h 533400"/>
                  <a:gd name="connsiteX772" fmla="*/ 305658 w 533400"/>
                  <a:gd name="connsiteY772" fmla="*/ 8858 h 533400"/>
                  <a:gd name="connsiteX773" fmla="*/ 307753 w 533400"/>
                  <a:gd name="connsiteY773" fmla="*/ 9239 h 533400"/>
                  <a:gd name="connsiteX774" fmla="*/ 312325 w 533400"/>
                  <a:gd name="connsiteY774" fmla="*/ 9906 h 533400"/>
                  <a:gd name="connsiteX775" fmla="*/ 313373 w 533400"/>
                  <a:gd name="connsiteY775" fmla="*/ 3524 h 533400"/>
                  <a:gd name="connsiteX776" fmla="*/ 311277 w 533400"/>
                  <a:gd name="connsiteY776" fmla="*/ 3143 h 533400"/>
                  <a:gd name="connsiteX777" fmla="*/ 310229 w 533400"/>
                  <a:gd name="connsiteY777" fmla="*/ 9525 h 533400"/>
                  <a:gd name="connsiteX778" fmla="*/ 312325 w 533400"/>
                  <a:gd name="connsiteY778" fmla="*/ 9906 h 533400"/>
                  <a:gd name="connsiteX779" fmla="*/ 457295 w 533400"/>
                  <a:gd name="connsiteY779" fmla="*/ 84296 h 533400"/>
                  <a:gd name="connsiteX780" fmla="*/ 461772 w 533400"/>
                  <a:gd name="connsiteY780" fmla="*/ 79915 h 533400"/>
                  <a:gd name="connsiteX781" fmla="*/ 460248 w 533400"/>
                  <a:gd name="connsiteY781" fmla="*/ 78391 h 533400"/>
                  <a:gd name="connsiteX782" fmla="*/ 455867 w 533400"/>
                  <a:gd name="connsiteY782" fmla="*/ 82772 h 533400"/>
                  <a:gd name="connsiteX783" fmla="*/ 457295 w 533400"/>
                  <a:gd name="connsiteY783" fmla="*/ 84296 h 533400"/>
                  <a:gd name="connsiteX784" fmla="*/ 298609 w 533400"/>
                  <a:gd name="connsiteY784" fmla="*/ 8096 h 533400"/>
                  <a:gd name="connsiteX785" fmla="*/ 299276 w 533400"/>
                  <a:gd name="connsiteY785" fmla="*/ 1619 h 533400"/>
                  <a:gd name="connsiteX786" fmla="*/ 297085 w 533400"/>
                  <a:gd name="connsiteY786" fmla="*/ 1333 h 533400"/>
                  <a:gd name="connsiteX787" fmla="*/ 296418 w 533400"/>
                  <a:gd name="connsiteY787" fmla="*/ 7810 h 533400"/>
                  <a:gd name="connsiteX788" fmla="*/ 298609 w 533400"/>
                  <a:gd name="connsiteY788" fmla="*/ 8096 h 533400"/>
                  <a:gd name="connsiteX789" fmla="*/ 303181 w 533400"/>
                  <a:gd name="connsiteY789" fmla="*/ 8573 h 533400"/>
                  <a:gd name="connsiteX790" fmla="*/ 303943 w 533400"/>
                  <a:gd name="connsiteY790" fmla="*/ 2096 h 533400"/>
                  <a:gd name="connsiteX791" fmla="*/ 301752 w 533400"/>
                  <a:gd name="connsiteY791" fmla="*/ 1810 h 533400"/>
                  <a:gd name="connsiteX792" fmla="*/ 300990 w 533400"/>
                  <a:gd name="connsiteY792" fmla="*/ 8287 h 533400"/>
                  <a:gd name="connsiteX793" fmla="*/ 303181 w 533400"/>
                  <a:gd name="connsiteY793" fmla="*/ 8573 h 533400"/>
                  <a:gd name="connsiteX794" fmla="*/ 436817 w 533400"/>
                  <a:gd name="connsiteY794" fmla="*/ 65723 h 533400"/>
                  <a:gd name="connsiteX795" fmla="*/ 440817 w 533400"/>
                  <a:gd name="connsiteY795" fmla="*/ 60865 h 533400"/>
                  <a:gd name="connsiteX796" fmla="*/ 439103 w 533400"/>
                  <a:gd name="connsiteY796" fmla="*/ 59531 h 533400"/>
                  <a:gd name="connsiteX797" fmla="*/ 435102 w 533400"/>
                  <a:gd name="connsiteY797" fmla="*/ 64389 h 533400"/>
                  <a:gd name="connsiteX798" fmla="*/ 436817 w 533400"/>
                  <a:gd name="connsiteY798" fmla="*/ 65723 h 533400"/>
                  <a:gd name="connsiteX799" fmla="*/ 433197 w 533400"/>
                  <a:gd name="connsiteY799" fmla="*/ 62865 h 533400"/>
                  <a:gd name="connsiteX800" fmla="*/ 437102 w 533400"/>
                  <a:gd name="connsiteY800" fmla="*/ 57912 h 533400"/>
                  <a:gd name="connsiteX801" fmla="*/ 435388 w 533400"/>
                  <a:gd name="connsiteY801" fmla="*/ 56579 h 533400"/>
                  <a:gd name="connsiteX802" fmla="*/ 431483 w 533400"/>
                  <a:gd name="connsiteY802" fmla="*/ 61531 h 533400"/>
                  <a:gd name="connsiteX803" fmla="*/ 433197 w 533400"/>
                  <a:gd name="connsiteY803" fmla="*/ 62865 h 533400"/>
                  <a:gd name="connsiteX804" fmla="*/ 440341 w 533400"/>
                  <a:gd name="connsiteY804" fmla="*/ 68675 h 533400"/>
                  <a:gd name="connsiteX805" fmla="*/ 444341 w 533400"/>
                  <a:gd name="connsiteY805" fmla="*/ 63817 h 533400"/>
                  <a:gd name="connsiteX806" fmla="*/ 442722 w 533400"/>
                  <a:gd name="connsiteY806" fmla="*/ 62389 h 533400"/>
                  <a:gd name="connsiteX807" fmla="*/ 438722 w 533400"/>
                  <a:gd name="connsiteY807" fmla="*/ 67342 h 533400"/>
                  <a:gd name="connsiteX808" fmla="*/ 440341 w 533400"/>
                  <a:gd name="connsiteY808" fmla="*/ 68675 h 533400"/>
                  <a:gd name="connsiteX809" fmla="*/ 429578 w 533400"/>
                  <a:gd name="connsiteY809" fmla="*/ 60103 h 533400"/>
                  <a:gd name="connsiteX810" fmla="*/ 433388 w 533400"/>
                  <a:gd name="connsiteY810" fmla="*/ 55054 h 533400"/>
                  <a:gd name="connsiteX811" fmla="*/ 431673 w 533400"/>
                  <a:gd name="connsiteY811" fmla="*/ 53721 h 533400"/>
                  <a:gd name="connsiteX812" fmla="*/ 427863 w 533400"/>
                  <a:gd name="connsiteY812" fmla="*/ 58769 h 533400"/>
                  <a:gd name="connsiteX813" fmla="*/ 429578 w 533400"/>
                  <a:gd name="connsiteY813" fmla="*/ 60103 h 533400"/>
                  <a:gd name="connsiteX814" fmla="*/ 425863 w 533400"/>
                  <a:gd name="connsiteY814" fmla="*/ 57340 h 533400"/>
                  <a:gd name="connsiteX815" fmla="*/ 429578 w 533400"/>
                  <a:gd name="connsiteY815" fmla="*/ 52197 h 533400"/>
                  <a:gd name="connsiteX816" fmla="*/ 427863 w 533400"/>
                  <a:gd name="connsiteY816" fmla="*/ 50959 h 533400"/>
                  <a:gd name="connsiteX817" fmla="*/ 424149 w 533400"/>
                  <a:gd name="connsiteY817" fmla="*/ 56102 h 533400"/>
                  <a:gd name="connsiteX818" fmla="*/ 425863 w 533400"/>
                  <a:gd name="connsiteY818" fmla="*/ 57340 h 533400"/>
                  <a:gd name="connsiteX819" fmla="*/ 453962 w 533400"/>
                  <a:gd name="connsiteY819" fmla="*/ 81058 h 533400"/>
                  <a:gd name="connsiteX820" fmla="*/ 458343 w 533400"/>
                  <a:gd name="connsiteY820" fmla="*/ 76581 h 533400"/>
                  <a:gd name="connsiteX821" fmla="*/ 456819 w 533400"/>
                  <a:gd name="connsiteY821" fmla="*/ 75057 h 533400"/>
                  <a:gd name="connsiteX822" fmla="*/ 452438 w 533400"/>
                  <a:gd name="connsiteY822" fmla="*/ 79534 h 533400"/>
                  <a:gd name="connsiteX823" fmla="*/ 453962 w 533400"/>
                  <a:gd name="connsiteY823" fmla="*/ 81058 h 533400"/>
                  <a:gd name="connsiteX824" fmla="*/ 374047 w 533400"/>
                  <a:gd name="connsiteY824" fmla="*/ 27718 h 533400"/>
                  <a:gd name="connsiteX825" fmla="*/ 376524 w 533400"/>
                  <a:gd name="connsiteY825" fmla="*/ 21812 h 533400"/>
                  <a:gd name="connsiteX826" fmla="*/ 374523 w 533400"/>
                  <a:gd name="connsiteY826" fmla="*/ 20955 h 533400"/>
                  <a:gd name="connsiteX827" fmla="*/ 372047 w 533400"/>
                  <a:gd name="connsiteY827" fmla="*/ 26860 h 533400"/>
                  <a:gd name="connsiteX828" fmla="*/ 374047 w 533400"/>
                  <a:gd name="connsiteY828" fmla="*/ 27718 h 533400"/>
                  <a:gd name="connsiteX829" fmla="*/ 450628 w 533400"/>
                  <a:gd name="connsiteY829" fmla="*/ 77915 h 533400"/>
                  <a:gd name="connsiteX830" fmla="*/ 454914 w 533400"/>
                  <a:gd name="connsiteY830" fmla="*/ 73342 h 533400"/>
                  <a:gd name="connsiteX831" fmla="*/ 453295 w 533400"/>
                  <a:gd name="connsiteY831" fmla="*/ 71914 h 533400"/>
                  <a:gd name="connsiteX832" fmla="*/ 449009 w 533400"/>
                  <a:gd name="connsiteY832" fmla="*/ 76486 h 533400"/>
                  <a:gd name="connsiteX833" fmla="*/ 450628 w 533400"/>
                  <a:gd name="connsiteY833" fmla="*/ 77915 h 533400"/>
                  <a:gd name="connsiteX834" fmla="*/ 422148 w 533400"/>
                  <a:gd name="connsiteY834" fmla="*/ 54673 h 533400"/>
                  <a:gd name="connsiteX835" fmla="*/ 425768 w 533400"/>
                  <a:gd name="connsiteY835" fmla="*/ 49530 h 533400"/>
                  <a:gd name="connsiteX836" fmla="*/ 423958 w 533400"/>
                  <a:gd name="connsiteY836" fmla="*/ 48292 h 533400"/>
                  <a:gd name="connsiteX837" fmla="*/ 420338 w 533400"/>
                  <a:gd name="connsiteY837" fmla="*/ 53435 h 533400"/>
                  <a:gd name="connsiteX838" fmla="*/ 422148 w 533400"/>
                  <a:gd name="connsiteY838" fmla="*/ 54673 h 533400"/>
                  <a:gd name="connsiteX839" fmla="*/ 447294 w 533400"/>
                  <a:gd name="connsiteY839" fmla="*/ 74771 h 533400"/>
                  <a:gd name="connsiteX840" fmla="*/ 451485 w 533400"/>
                  <a:gd name="connsiteY840" fmla="*/ 70104 h 533400"/>
                  <a:gd name="connsiteX841" fmla="*/ 449866 w 533400"/>
                  <a:gd name="connsiteY841" fmla="*/ 68675 h 533400"/>
                  <a:gd name="connsiteX842" fmla="*/ 445675 w 533400"/>
                  <a:gd name="connsiteY842" fmla="*/ 73342 h 533400"/>
                  <a:gd name="connsiteX843" fmla="*/ 447294 w 533400"/>
                  <a:gd name="connsiteY843" fmla="*/ 74771 h 533400"/>
                  <a:gd name="connsiteX844" fmla="*/ 443865 w 533400"/>
                  <a:gd name="connsiteY844" fmla="*/ 71723 h 533400"/>
                  <a:gd name="connsiteX845" fmla="*/ 447961 w 533400"/>
                  <a:gd name="connsiteY845" fmla="*/ 66961 h 533400"/>
                  <a:gd name="connsiteX846" fmla="*/ 446342 w 533400"/>
                  <a:gd name="connsiteY846" fmla="*/ 65532 h 533400"/>
                  <a:gd name="connsiteX847" fmla="*/ 442246 w 533400"/>
                  <a:gd name="connsiteY847" fmla="*/ 70294 h 533400"/>
                  <a:gd name="connsiteX848" fmla="*/ 443865 w 533400"/>
                  <a:gd name="connsiteY848" fmla="*/ 71723 h 533400"/>
                  <a:gd name="connsiteX849" fmla="*/ 390716 w 533400"/>
                  <a:gd name="connsiteY849" fmla="*/ 35528 h 533400"/>
                  <a:gd name="connsiteX850" fmla="*/ 393573 w 533400"/>
                  <a:gd name="connsiteY850" fmla="*/ 29908 h 533400"/>
                  <a:gd name="connsiteX851" fmla="*/ 391668 w 533400"/>
                  <a:gd name="connsiteY851" fmla="*/ 28956 h 533400"/>
                  <a:gd name="connsiteX852" fmla="*/ 388811 w 533400"/>
                  <a:gd name="connsiteY852" fmla="*/ 34671 h 533400"/>
                  <a:gd name="connsiteX853" fmla="*/ 390716 w 533400"/>
                  <a:gd name="connsiteY853" fmla="*/ 35528 h 533400"/>
                  <a:gd name="connsiteX854" fmla="*/ 418338 w 533400"/>
                  <a:gd name="connsiteY854" fmla="*/ 52006 h 533400"/>
                  <a:gd name="connsiteX855" fmla="*/ 421862 w 533400"/>
                  <a:gd name="connsiteY855" fmla="*/ 46768 h 533400"/>
                  <a:gd name="connsiteX856" fmla="*/ 420053 w 533400"/>
                  <a:gd name="connsiteY856" fmla="*/ 45529 h 533400"/>
                  <a:gd name="connsiteX857" fmla="*/ 416528 w 533400"/>
                  <a:gd name="connsiteY857" fmla="*/ 50768 h 533400"/>
                  <a:gd name="connsiteX858" fmla="*/ 418338 w 533400"/>
                  <a:gd name="connsiteY858" fmla="*/ 52006 h 533400"/>
                  <a:gd name="connsiteX859" fmla="*/ 382429 w 533400"/>
                  <a:gd name="connsiteY859" fmla="*/ 31528 h 533400"/>
                  <a:gd name="connsiteX860" fmla="*/ 385096 w 533400"/>
                  <a:gd name="connsiteY860" fmla="*/ 25717 h 533400"/>
                  <a:gd name="connsiteX861" fmla="*/ 383096 w 533400"/>
                  <a:gd name="connsiteY861" fmla="*/ 24765 h 533400"/>
                  <a:gd name="connsiteX862" fmla="*/ 380429 w 533400"/>
                  <a:gd name="connsiteY862" fmla="*/ 30575 h 533400"/>
                  <a:gd name="connsiteX863" fmla="*/ 382429 w 533400"/>
                  <a:gd name="connsiteY863" fmla="*/ 31528 h 533400"/>
                  <a:gd name="connsiteX864" fmla="*/ 378238 w 533400"/>
                  <a:gd name="connsiteY864" fmla="*/ 29623 h 533400"/>
                  <a:gd name="connsiteX865" fmla="*/ 380810 w 533400"/>
                  <a:gd name="connsiteY865" fmla="*/ 23813 h 533400"/>
                  <a:gd name="connsiteX866" fmla="*/ 378809 w 533400"/>
                  <a:gd name="connsiteY866" fmla="*/ 22955 h 533400"/>
                  <a:gd name="connsiteX867" fmla="*/ 376238 w 533400"/>
                  <a:gd name="connsiteY867" fmla="*/ 28765 h 533400"/>
                  <a:gd name="connsiteX868" fmla="*/ 378238 w 533400"/>
                  <a:gd name="connsiteY868" fmla="*/ 29623 h 533400"/>
                  <a:gd name="connsiteX869" fmla="*/ 394716 w 533400"/>
                  <a:gd name="connsiteY869" fmla="*/ 37719 h 533400"/>
                  <a:gd name="connsiteX870" fmla="*/ 397669 w 533400"/>
                  <a:gd name="connsiteY870" fmla="*/ 32099 h 533400"/>
                  <a:gd name="connsiteX871" fmla="*/ 395764 w 533400"/>
                  <a:gd name="connsiteY871" fmla="*/ 31052 h 533400"/>
                  <a:gd name="connsiteX872" fmla="*/ 392811 w 533400"/>
                  <a:gd name="connsiteY872" fmla="*/ 36671 h 533400"/>
                  <a:gd name="connsiteX873" fmla="*/ 394716 w 533400"/>
                  <a:gd name="connsiteY873" fmla="*/ 37719 h 533400"/>
                  <a:gd name="connsiteX874" fmla="*/ 386620 w 533400"/>
                  <a:gd name="connsiteY874" fmla="*/ 33528 h 533400"/>
                  <a:gd name="connsiteX875" fmla="*/ 389382 w 533400"/>
                  <a:gd name="connsiteY875" fmla="*/ 27813 h 533400"/>
                  <a:gd name="connsiteX876" fmla="*/ 387477 w 533400"/>
                  <a:gd name="connsiteY876" fmla="*/ 26860 h 533400"/>
                  <a:gd name="connsiteX877" fmla="*/ 384715 w 533400"/>
                  <a:gd name="connsiteY877" fmla="*/ 32575 h 533400"/>
                  <a:gd name="connsiteX878" fmla="*/ 386620 w 533400"/>
                  <a:gd name="connsiteY878" fmla="*/ 33528 h 533400"/>
                  <a:gd name="connsiteX879" fmla="*/ 410623 w 533400"/>
                  <a:gd name="connsiteY879" fmla="*/ 46958 h 533400"/>
                  <a:gd name="connsiteX880" fmla="*/ 413957 w 533400"/>
                  <a:gd name="connsiteY880" fmla="*/ 41624 h 533400"/>
                  <a:gd name="connsiteX881" fmla="*/ 412147 w 533400"/>
                  <a:gd name="connsiteY881" fmla="*/ 40481 h 533400"/>
                  <a:gd name="connsiteX882" fmla="*/ 408813 w 533400"/>
                  <a:gd name="connsiteY882" fmla="*/ 45815 h 533400"/>
                  <a:gd name="connsiteX883" fmla="*/ 410623 w 533400"/>
                  <a:gd name="connsiteY883" fmla="*/ 46958 h 533400"/>
                  <a:gd name="connsiteX884" fmla="*/ 414528 w 533400"/>
                  <a:gd name="connsiteY884" fmla="*/ 49435 h 533400"/>
                  <a:gd name="connsiteX885" fmla="*/ 417957 w 533400"/>
                  <a:gd name="connsiteY885" fmla="*/ 44101 h 533400"/>
                  <a:gd name="connsiteX886" fmla="*/ 416147 w 533400"/>
                  <a:gd name="connsiteY886" fmla="*/ 42863 h 533400"/>
                  <a:gd name="connsiteX887" fmla="*/ 412718 w 533400"/>
                  <a:gd name="connsiteY887" fmla="*/ 48292 h 533400"/>
                  <a:gd name="connsiteX888" fmla="*/ 414528 w 533400"/>
                  <a:gd name="connsiteY888" fmla="*/ 49435 h 533400"/>
                  <a:gd name="connsiteX889" fmla="*/ 402812 w 533400"/>
                  <a:gd name="connsiteY889" fmla="*/ 42196 h 533400"/>
                  <a:gd name="connsiteX890" fmla="*/ 405956 w 533400"/>
                  <a:gd name="connsiteY890" fmla="*/ 36671 h 533400"/>
                  <a:gd name="connsiteX891" fmla="*/ 404051 w 533400"/>
                  <a:gd name="connsiteY891" fmla="*/ 35623 h 533400"/>
                  <a:gd name="connsiteX892" fmla="*/ 400908 w 533400"/>
                  <a:gd name="connsiteY892" fmla="*/ 41148 h 533400"/>
                  <a:gd name="connsiteX893" fmla="*/ 402812 w 533400"/>
                  <a:gd name="connsiteY893" fmla="*/ 42196 h 533400"/>
                  <a:gd name="connsiteX894" fmla="*/ 398812 w 533400"/>
                  <a:gd name="connsiteY894" fmla="*/ 39910 h 533400"/>
                  <a:gd name="connsiteX895" fmla="*/ 401860 w 533400"/>
                  <a:gd name="connsiteY895" fmla="*/ 34385 h 533400"/>
                  <a:gd name="connsiteX896" fmla="*/ 399955 w 533400"/>
                  <a:gd name="connsiteY896" fmla="*/ 33338 h 533400"/>
                  <a:gd name="connsiteX897" fmla="*/ 396907 w 533400"/>
                  <a:gd name="connsiteY897" fmla="*/ 38862 h 533400"/>
                  <a:gd name="connsiteX898" fmla="*/ 398812 w 533400"/>
                  <a:gd name="connsiteY898" fmla="*/ 39910 h 533400"/>
                  <a:gd name="connsiteX899" fmla="*/ 406813 w 533400"/>
                  <a:gd name="connsiteY899" fmla="*/ 44577 h 533400"/>
                  <a:gd name="connsiteX900" fmla="*/ 410051 w 533400"/>
                  <a:gd name="connsiteY900" fmla="*/ 39148 h 533400"/>
                  <a:gd name="connsiteX901" fmla="*/ 408146 w 533400"/>
                  <a:gd name="connsiteY901" fmla="*/ 38005 h 533400"/>
                  <a:gd name="connsiteX902" fmla="*/ 404908 w 533400"/>
                  <a:gd name="connsiteY902" fmla="*/ 43434 h 533400"/>
                  <a:gd name="connsiteX903" fmla="*/ 406813 w 533400"/>
                  <a:gd name="connsiteY903" fmla="*/ 44577 h 533400"/>
                  <a:gd name="connsiteX904" fmla="*/ 408813 w 533400"/>
                  <a:gd name="connsiteY904" fmla="*/ 494157 h 533400"/>
                  <a:gd name="connsiteX905" fmla="*/ 412147 w 533400"/>
                  <a:gd name="connsiteY905" fmla="*/ 499491 h 533400"/>
                  <a:gd name="connsiteX906" fmla="*/ 413957 w 533400"/>
                  <a:gd name="connsiteY906" fmla="*/ 498348 h 533400"/>
                  <a:gd name="connsiteX907" fmla="*/ 410623 w 533400"/>
                  <a:gd name="connsiteY907" fmla="*/ 493014 h 533400"/>
                  <a:gd name="connsiteX908" fmla="*/ 408813 w 533400"/>
                  <a:gd name="connsiteY908" fmla="*/ 494157 h 533400"/>
                  <a:gd name="connsiteX909" fmla="*/ 376238 w 533400"/>
                  <a:gd name="connsiteY909" fmla="*/ 511302 h 533400"/>
                  <a:gd name="connsiteX910" fmla="*/ 378809 w 533400"/>
                  <a:gd name="connsiteY910" fmla="*/ 517112 h 533400"/>
                  <a:gd name="connsiteX911" fmla="*/ 380810 w 533400"/>
                  <a:gd name="connsiteY911" fmla="*/ 516255 h 533400"/>
                  <a:gd name="connsiteX912" fmla="*/ 378238 w 533400"/>
                  <a:gd name="connsiteY912" fmla="*/ 510445 h 533400"/>
                  <a:gd name="connsiteX913" fmla="*/ 376238 w 533400"/>
                  <a:gd name="connsiteY913" fmla="*/ 511302 h 533400"/>
                  <a:gd name="connsiteX914" fmla="*/ 400908 w 533400"/>
                  <a:gd name="connsiteY914" fmla="*/ 498919 h 533400"/>
                  <a:gd name="connsiteX915" fmla="*/ 404051 w 533400"/>
                  <a:gd name="connsiteY915" fmla="*/ 504444 h 533400"/>
                  <a:gd name="connsiteX916" fmla="*/ 405956 w 533400"/>
                  <a:gd name="connsiteY916" fmla="*/ 503301 h 533400"/>
                  <a:gd name="connsiteX917" fmla="*/ 402812 w 533400"/>
                  <a:gd name="connsiteY917" fmla="*/ 497777 h 533400"/>
                  <a:gd name="connsiteX918" fmla="*/ 400908 w 533400"/>
                  <a:gd name="connsiteY918" fmla="*/ 498919 h 533400"/>
                  <a:gd name="connsiteX919" fmla="*/ 416528 w 533400"/>
                  <a:gd name="connsiteY919" fmla="*/ 489204 h 533400"/>
                  <a:gd name="connsiteX920" fmla="*/ 420053 w 533400"/>
                  <a:gd name="connsiteY920" fmla="*/ 494443 h 533400"/>
                  <a:gd name="connsiteX921" fmla="*/ 421862 w 533400"/>
                  <a:gd name="connsiteY921" fmla="*/ 493205 h 533400"/>
                  <a:gd name="connsiteX922" fmla="*/ 418338 w 533400"/>
                  <a:gd name="connsiteY922" fmla="*/ 487966 h 533400"/>
                  <a:gd name="connsiteX923" fmla="*/ 416528 w 533400"/>
                  <a:gd name="connsiteY923" fmla="*/ 489204 h 533400"/>
                  <a:gd name="connsiteX924" fmla="*/ 412718 w 533400"/>
                  <a:gd name="connsiteY924" fmla="*/ 491681 h 533400"/>
                  <a:gd name="connsiteX925" fmla="*/ 416147 w 533400"/>
                  <a:gd name="connsiteY925" fmla="*/ 497015 h 533400"/>
                  <a:gd name="connsiteX926" fmla="*/ 417957 w 533400"/>
                  <a:gd name="connsiteY926" fmla="*/ 495776 h 533400"/>
                  <a:gd name="connsiteX927" fmla="*/ 414528 w 533400"/>
                  <a:gd name="connsiteY927" fmla="*/ 490442 h 533400"/>
                  <a:gd name="connsiteX928" fmla="*/ 412718 w 533400"/>
                  <a:gd name="connsiteY928" fmla="*/ 491681 h 533400"/>
                  <a:gd name="connsiteX929" fmla="*/ 380429 w 533400"/>
                  <a:gd name="connsiteY929" fmla="*/ 509397 h 533400"/>
                  <a:gd name="connsiteX930" fmla="*/ 383096 w 533400"/>
                  <a:gd name="connsiteY930" fmla="*/ 515207 h 533400"/>
                  <a:gd name="connsiteX931" fmla="*/ 385096 w 533400"/>
                  <a:gd name="connsiteY931" fmla="*/ 514255 h 533400"/>
                  <a:gd name="connsiteX932" fmla="*/ 382429 w 533400"/>
                  <a:gd name="connsiteY932" fmla="*/ 508444 h 533400"/>
                  <a:gd name="connsiteX933" fmla="*/ 380429 w 533400"/>
                  <a:gd name="connsiteY933" fmla="*/ 509397 h 533400"/>
                  <a:gd name="connsiteX934" fmla="*/ 384620 w 533400"/>
                  <a:gd name="connsiteY934" fmla="*/ 507492 h 533400"/>
                  <a:gd name="connsiteX935" fmla="*/ 387382 w 533400"/>
                  <a:gd name="connsiteY935" fmla="*/ 513207 h 533400"/>
                  <a:gd name="connsiteX936" fmla="*/ 389287 w 533400"/>
                  <a:gd name="connsiteY936" fmla="*/ 512255 h 533400"/>
                  <a:gd name="connsiteX937" fmla="*/ 386525 w 533400"/>
                  <a:gd name="connsiteY937" fmla="*/ 506540 h 533400"/>
                  <a:gd name="connsiteX938" fmla="*/ 384620 w 533400"/>
                  <a:gd name="connsiteY938" fmla="*/ 507492 h 533400"/>
                  <a:gd name="connsiteX939" fmla="*/ 396907 w 533400"/>
                  <a:gd name="connsiteY939" fmla="*/ 501110 h 533400"/>
                  <a:gd name="connsiteX940" fmla="*/ 399955 w 533400"/>
                  <a:gd name="connsiteY940" fmla="*/ 506635 h 533400"/>
                  <a:gd name="connsiteX941" fmla="*/ 401860 w 533400"/>
                  <a:gd name="connsiteY941" fmla="*/ 505587 h 533400"/>
                  <a:gd name="connsiteX942" fmla="*/ 398812 w 533400"/>
                  <a:gd name="connsiteY942" fmla="*/ 500062 h 533400"/>
                  <a:gd name="connsiteX943" fmla="*/ 396907 w 533400"/>
                  <a:gd name="connsiteY943" fmla="*/ 501110 h 533400"/>
                  <a:gd name="connsiteX944" fmla="*/ 420338 w 533400"/>
                  <a:gd name="connsiteY944" fmla="*/ 486632 h 533400"/>
                  <a:gd name="connsiteX945" fmla="*/ 423958 w 533400"/>
                  <a:gd name="connsiteY945" fmla="*/ 491776 h 533400"/>
                  <a:gd name="connsiteX946" fmla="*/ 425768 w 533400"/>
                  <a:gd name="connsiteY946" fmla="*/ 490537 h 533400"/>
                  <a:gd name="connsiteX947" fmla="*/ 422148 w 533400"/>
                  <a:gd name="connsiteY947" fmla="*/ 485394 h 533400"/>
                  <a:gd name="connsiteX948" fmla="*/ 420338 w 533400"/>
                  <a:gd name="connsiteY948" fmla="*/ 486632 h 533400"/>
                  <a:gd name="connsiteX949" fmla="*/ 388716 w 533400"/>
                  <a:gd name="connsiteY949" fmla="*/ 505397 h 533400"/>
                  <a:gd name="connsiteX950" fmla="*/ 391573 w 533400"/>
                  <a:gd name="connsiteY950" fmla="*/ 511111 h 533400"/>
                  <a:gd name="connsiteX951" fmla="*/ 393478 w 533400"/>
                  <a:gd name="connsiteY951" fmla="*/ 510159 h 533400"/>
                  <a:gd name="connsiteX952" fmla="*/ 390620 w 533400"/>
                  <a:gd name="connsiteY952" fmla="*/ 504539 h 533400"/>
                  <a:gd name="connsiteX953" fmla="*/ 388716 w 533400"/>
                  <a:gd name="connsiteY953" fmla="*/ 505397 h 533400"/>
                  <a:gd name="connsiteX954" fmla="*/ 392811 w 533400"/>
                  <a:gd name="connsiteY954" fmla="*/ 503301 h 533400"/>
                  <a:gd name="connsiteX955" fmla="*/ 395764 w 533400"/>
                  <a:gd name="connsiteY955" fmla="*/ 508921 h 533400"/>
                  <a:gd name="connsiteX956" fmla="*/ 397669 w 533400"/>
                  <a:gd name="connsiteY956" fmla="*/ 507873 h 533400"/>
                  <a:gd name="connsiteX957" fmla="*/ 394716 w 533400"/>
                  <a:gd name="connsiteY957" fmla="*/ 502253 h 533400"/>
                  <a:gd name="connsiteX958" fmla="*/ 392811 w 533400"/>
                  <a:gd name="connsiteY958" fmla="*/ 503301 h 533400"/>
                  <a:gd name="connsiteX959" fmla="*/ 458915 w 533400"/>
                  <a:gd name="connsiteY959" fmla="*/ 453961 h 533400"/>
                  <a:gd name="connsiteX960" fmla="*/ 463391 w 533400"/>
                  <a:gd name="connsiteY960" fmla="*/ 458343 h 533400"/>
                  <a:gd name="connsiteX961" fmla="*/ 464916 w 533400"/>
                  <a:gd name="connsiteY961" fmla="*/ 456819 h 533400"/>
                  <a:gd name="connsiteX962" fmla="*/ 460439 w 533400"/>
                  <a:gd name="connsiteY962" fmla="*/ 452437 h 533400"/>
                  <a:gd name="connsiteX963" fmla="*/ 458915 w 533400"/>
                  <a:gd name="connsiteY963" fmla="*/ 453961 h 533400"/>
                  <a:gd name="connsiteX964" fmla="*/ 424149 w 533400"/>
                  <a:gd name="connsiteY964" fmla="*/ 483965 h 533400"/>
                  <a:gd name="connsiteX965" fmla="*/ 427863 w 533400"/>
                  <a:gd name="connsiteY965" fmla="*/ 489109 h 533400"/>
                  <a:gd name="connsiteX966" fmla="*/ 429578 w 533400"/>
                  <a:gd name="connsiteY966" fmla="*/ 487870 h 533400"/>
                  <a:gd name="connsiteX967" fmla="*/ 425863 w 533400"/>
                  <a:gd name="connsiteY967" fmla="*/ 482727 h 533400"/>
                  <a:gd name="connsiteX968" fmla="*/ 424149 w 533400"/>
                  <a:gd name="connsiteY968" fmla="*/ 483965 h 533400"/>
                  <a:gd name="connsiteX969" fmla="*/ 445675 w 533400"/>
                  <a:gd name="connsiteY969" fmla="*/ 466725 h 533400"/>
                  <a:gd name="connsiteX970" fmla="*/ 449866 w 533400"/>
                  <a:gd name="connsiteY970" fmla="*/ 471392 h 533400"/>
                  <a:gd name="connsiteX971" fmla="*/ 451485 w 533400"/>
                  <a:gd name="connsiteY971" fmla="*/ 469964 h 533400"/>
                  <a:gd name="connsiteX972" fmla="*/ 447294 w 533400"/>
                  <a:gd name="connsiteY972" fmla="*/ 465296 h 533400"/>
                  <a:gd name="connsiteX973" fmla="*/ 445675 w 533400"/>
                  <a:gd name="connsiteY973" fmla="*/ 466725 h 533400"/>
                  <a:gd name="connsiteX974" fmla="*/ 452438 w 533400"/>
                  <a:gd name="connsiteY974" fmla="*/ 460439 h 533400"/>
                  <a:gd name="connsiteX975" fmla="*/ 456819 w 533400"/>
                  <a:gd name="connsiteY975" fmla="*/ 464915 h 533400"/>
                  <a:gd name="connsiteX976" fmla="*/ 458343 w 533400"/>
                  <a:gd name="connsiteY976" fmla="*/ 463391 h 533400"/>
                  <a:gd name="connsiteX977" fmla="*/ 453962 w 533400"/>
                  <a:gd name="connsiteY977" fmla="*/ 458915 h 533400"/>
                  <a:gd name="connsiteX978" fmla="*/ 452438 w 533400"/>
                  <a:gd name="connsiteY978" fmla="*/ 460439 h 533400"/>
                  <a:gd name="connsiteX979" fmla="*/ 455676 w 533400"/>
                  <a:gd name="connsiteY979" fmla="*/ 457295 h 533400"/>
                  <a:gd name="connsiteX980" fmla="*/ 460058 w 533400"/>
                  <a:gd name="connsiteY980" fmla="*/ 461677 h 533400"/>
                  <a:gd name="connsiteX981" fmla="*/ 461582 w 533400"/>
                  <a:gd name="connsiteY981" fmla="*/ 460153 h 533400"/>
                  <a:gd name="connsiteX982" fmla="*/ 457200 w 533400"/>
                  <a:gd name="connsiteY982" fmla="*/ 455771 h 533400"/>
                  <a:gd name="connsiteX983" fmla="*/ 455676 w 533400"/>
                  <a:gd name="connsiteY983" fmla="*/ 457295 h 533400"/>
                  <a:gd name="connsiteX984" fmla="*/ 442151 w 533400"/>
                  <a:gd name="connsiteY984" fmla="*/ 469773 h 533400"/>
                  <a:gd name="connsiteX985" fmla="*/ 446246 w 533400"/>
                  <a:gd name="connsiteY985" fmla="*/ 474536 h 533400"/>
                  <a:gd name="connsiteX986" fmla="*/ 447866 w 533400"/>
                  <a:gd name="connsiteY986" fmla="*/ 473107 h 533400"/>
                  <a:gd name="connsiteX987" fmla="*/ 443770 w 533400"/>
                  <a:gd name="connsiteY987" fmla="*/ 468344 h 533400"/>
                  <a:gd name="connsiteX988" fmla="*/ 442151 w 533400"/>
                  <a:gd name="connsiteY988" fmla="*/ 469773 h 533400"/>
                  <a:gd name="connsiteX989" fmla="*/ 449104 w 533400"/>
                  <a:gd name="connsiteY989" fmla="*/ 463582 h 533400"/>
                  <a:gd name="connsiteX990" fmla="*/ 453390 w 533400"/>
                  <a:gd name="connsiteY990" fmla="*/ 468154 h 533400"/>
                  <a:gd name="connsiteX991" fmla="*/ 455009 w 533400"/>
                  <a:gd name="connsiteY991" fmla="*/ 466630 h 533400"/>
                  <a:gd name="connsiteX992" fmla="*/ 450723 w 533400"/>
                  <a:gd name="connsiteY992" fmla="*/ 462058 h 533400"/>
                  <a:gd name="connsiteX993" fmla="*/ 449104 w 533400"/>
                  <a:gd name="connsiteY993" fmla="*/ 463582 h 533400"/>
                  <a:gd name="connsiteX994" fmla="*/ 431483 w 533400"/>
                  <a:gd name="connsiteY994" fmla="*/ 478441 h 533400"/>
                  <a:gd name="connsiteX995" fmla="*/ 435388 w 533400"/>
                  <a:gd name="connsiteY995" fmla="*/ 483394 h 533400"/>
                  <a:gd name="connsiteX996" fmla="*/ 437102 w 533400"/>
                  <a:gd name="connsiteY996" fmla="*/ 482060 h 533400"/>
                  <a:gd name="connsiteX997" fmla="*/ 433292 w 533400"/>
                  <a:gd name="connsiteY997" fmla="*/ 477107 h 533400"/>
                  <a:gd name="connsiteX998" fmla="*/ 431483 w 533400"/>
                  <a:gd name="connsiteY998" fmla="*/ 478441 h 533400"/>
                  <a:gd name="connsiteX999" fmla="*/ 427863 w 533400"/>
                  <a:gd name="connsiteY999" fmla="*/ 481298 h 533400"/>
                  <a:gd name="connsiteX1000" fmla="*/ 431673 w 533400"/>
                  <a:gd name="connsiteY1000" fmla="*/ 486347 h 533400"/>
                  <a:gd name="connsiteX1001" fmla="*/ 433388 w 533400"/>
                  <a:gd name="connsiteY1001" fmla="*/ 485013 h 533400"/>
                  <a:gd name="connsiteX1002" fmla="*/ 429578 w 533400"/>
                  <a:gd name="connsiteY1002" fmla="*/ 479965 h 533400"/>
                  <a:gd name="connsiteX1003" fmla="*/ 427863 w 533400"/>
                  <a:gd name="connsiteY1003" fmla="*/ 481298 h 533400"/>
                  <a:gd name="connsiteX1004" fmla="*/ 438722 w 533400"/>
                  <a:gd name="connsiteY1004" fmla="*/ 472726 h 533400"/>
                  <a:gd name="connsiteX1005" fmla="*/ 442722 w 533400"/>
                  <a:gd name="connsiteY1005" fmla="*/ 477584 h 533400"/>
                  <a:gd name="connsiteX1006" fmla="*/ 444341 w 533400"/>
                  <a:gd name="connsiteY1006" fmla="*/ 476155 h 533400"/>
                  <a:gd name="connsiteX1007" fmla="*/ 440341 w 533400"/>
                  <a:gd name="connsiteY1007" fmla="*/ 471297 h 533400"/>
                  <a:gd name="connsiteX1008" fmla="*/ 438722 w 533400"/>
                  <a:gd name="connsiteY1008" fmla="*/ 472726 h 533400"/>
                  <a:gd name="connsiteX1009" fmla="*/ 435102 w 533400"/>
                  <a:gd name="connsiteY1009" fmla="*/ 475583 h 533400"/>
                  <a:gd name="connsiteX1010" fmla="*/ 439103 w 533400"/>
                  <a:gd name="connsiteY1010" fmla="*/ 480441 h 533400"/>
                  <a:gd name="connsiteX1011" fmla="*/ 440817 w 533400"/>
                  <a:gd name="connsiteY1011" fmla="*/ 479107 h 533400"/>
                  <a:gd name="connsiteX1012" fmla="*/ 436817 w 533400"/>
                  <a:gd name="connsiteY1012" fmla="*/ 474250 h 533400"/>
                  <a:gd name="connsiteX1013" fmla="*/ 435102 w 533400"/>
                  <a:gd name="connsiteY1013" fmla="*/ 475583 h 533400"/>
                  <a:gd name="connsiteX1014" fmla="*/ 404908 w 533400"/>
                  <a:gd name="connsiteY1014" fmla="*/ 496538 h 533400"/>
                  <a:gd name="connsiteX1015" fmla="*/ 408146 w 533400"/>
                  <a:gd name="connsiteY1015" fmla="*/ 501968 h 533400"/>
                  <a:gd name="connsiteX1016" fmla="*/ 410051 w 533400"/>
                  <a:gd name="connsiteY1016" fmla="*/ 500824 h 533400"/>
                  <a:gd name="connsiteX1017" fmla="*/ 406813 w 533400"/>
                  <a:gd name="connsiteY1017" fmla="*/ 495395 h 533400"/>
                  <a:gd name="connsiteX1018" fmla="*/ 404908 w 533400"/>
                  <a:gd name="connsiteY1018" fmla="*/ 496538 h 533400"/>
                  <a:gd name="connsiteX1019" fmla="*/ 323755 w 533400"/>
                  <a:gd name="connsiteY1019" fmla="*/ 528066 h 533400"/>
                  <a:gd name="connsiteX1020" fmla="*/ 325088 w 533400"/>
                  <a:gd name="connsiteY1020" fmla="*/ 534353 h 533400"/>
                  <a:gd name="connsiteX1021" fmla="*/ 327184 w 533400"/>
                  <a:gd name="connsiteY1021" fmla="*/ 533876 h 533400"/>
                  <a:gd name="connsiteX1022" fmla="*/ 325850 w 533400"/>
                  <a:gd name="connsiteY1022" fmla="*/ 527590 h 533400"/>
                  <a:gd name="connsiteX1023" fmla="*/ 323755 w 533400"/>
                  <a:gd name="connsiteY1023" fmla="*/ 528066 h 533400"/>
                  <a:gd name="connsiteX1024" fmla="*/ 301085 w 533400"/>
                  <a:gd name="connsiteY1024" fmla="*/ 531686 h 533400"/>
                  <a:gd name="connsiteX1025" fmla="*/ 301847 w 533400"/>
                  <a:gd name="connsiteY1025" fmla="*/ 538162 h 533400"/>
                  <a:gd name="connsiteX1026" fmla="*/ 303943 w 533400"/>
                  <a:gd name="connsiteY1026" fmla="*/ 537972 h 533400"/>
                  <a:gd name="connsiteX1027" fmla="*/ 303181 w 533400"/>
                  <a:gd name="connsiteY1027" fmla="*/ 531495 h 533400"/>
                  <a:gd name="connsiteX1028" fmla="*/ 301085 w 533400"/>
                  <a:gd name="connsiteY1028" fmla="*/ 531686 h 533400"/>
                  <a:gd name="connsiteX1029" fmla="*/ 305658 w 533400"/>
                  <a:gd name="connsiteY1029" fmla="*/ 531114 h 533400"/>
                  <a:gd name="connsiteX1030" fmla="*/ 306515 w 533400"/>
                  <a:gd name="connsiteY1030" fmla="*/ 537591 h 533400"/>
                  <a:gd name="connsiteX1031" fmla="*/ 308705 w 533400"/>
                  <a:gd name="connsiteY1031" fmla="*/ 537305 h 533400"/>
                  <a:gd name="connsiteX1032" fmla="*/ 307848 w 533400"/>
                  <a:gd name="connsiteY1032" fmla="*/ 530828 h 533400"/>
                  <a:gd name="connsiteX1033" fmla="*/ 305658 w 533400"/>
                  <a:gd name="connsiteY1033" fmla="*/ 531114 h 533400"/>
                  <a:gd name="connsiteX1034" fmla="*/ 319278 w 533400"/>
                  <a:gd name="connsiteY1034" fmla="*/ 528923 h 533400"/>
                  <a:gd name="connsiteX1035" fmla="*/ 320516 w 533400"/>
                  <a:gd name="connsiteY1035" fmla="*/ 535305 h 533400"/>
                  <a:gd name="connsiteX1036" fmla="*/ 322612 w 533400"/>
                  <a:gd name="connsiteY1036" fmla="*/ 534924 h 533400"/>
                  <a:gd name="connsiteX1037" fmla="*/ 321374 w 533400"/>
                  <a:gd name="connsiteY1037" fmla="*/ 528542 h 533400"/>
                  <a:gd name="connsiteX1038" fmla="*/ 319278 w 533400"/>
                  <a:gd name="connsiteY1038" fmla="*/ 528923 h 533400"/>
                  <a:gd name="connsiteX1039" fmla="*/ 314706 w 533400"/>
                  <a:gd name="connsiteY1039" fmla="*/ 529685 h 533400"/>
                  <a:gd name="connsiteX1040" fmla="*/ 315849 w 533400"/>
                  <a:gd name="connsiteY1040" fmla="*/ 536067 h 533400"/>
                  <a:gd name="connsiteX1041" fmla="*/ 317945 w 533400"/>
                  <a:gd name="connsiteY1041" fmla="*/ 535686 h 533400"/>
                  <a:gd name="connsiteX1042" fmla="*/ 316802 w 533400"/>
                  <a:gd name="connsiteY1042" fmla="*/ 529304 h 533400"/>
                  <a:gd name="connsiteX1043" fmla="*/ 314706 w 533400"/>
                  <a:gd name="connsiteY1043" fmla="*/ 529685 h 533400"/>
                  <a:gd name="connsiteX1044" fmla="*/ 310134 w 533400"/>
                  <a:gd name="connsiteY1044" fmla="*/ 530447 h 533400"/>
                  <a:gd name="connsiteX1045" fmla="*/ 311182 w 533400"/>
                  <a:gd name="connsiteY1045" fmla="*/ 536829 h 533400"/>
                  <a:gd name="connsiteX1046" fmla="*/ 313277 w 533400"/>
                  <a:gd name="connsiteY1046" fmla="*/ 536448 h 533400"/>
                  <a:gd name="connsiteX1047" fmla="*/ 312230 w 533400"/>
                  <a:gd name="connsiteY1047" fmla="*/ 530066 h 533400"/>
                  <a:gd name="connsiteX1048" fmla="*/ 310134 w 533400"/>
                  <a:gd name="connsiteY1048" fmla="*/ 530447 h 533400"/>
                  <a:gd name="connsiteX1049" fmla="*/ 278130 w 533400"/>
                  <a:gd name="connsiteY1049" fmla="*/ 533305 h 533400"/>
                  <a:gd name="connsiteX1050" fmla="*/ 278321 w 533400"/>
                  <a:gd name="connsiteY1050" fmla="*/ 539877 h 533400"/>
                  <a:gd name="connsiteX1051" fmla="*/ 280511 w 533400"/>
                  <a:gd name="connsiteY1051" fmla="*/ 539782 h 533400"/>
                  <a:gd name="connsiteX1052" fmla="*/ 280321 w 533400"/>
                  <a:gd name="connsiteY1052" fmla="*/ 533210 h 533400"/>
                  <a:gd name="connsiteX1053" fmla="*/ 278130 w 533400"/>
                  <a:gd name="connsiteY1053" fmla="*/ 533305 h 533400"/>
                  <a:gd name="connsiteX1054" fmla="*/ 372047 w 533400"/>
                  <a:gd name="connsiteY1054" fmla="*/ 513112 h 533400"/>
                  <a:gd name="connsiteX1055" fmla="*/ 374523 w 533400"/>
                  <a:gd name="connsiteY1055" fmla="*/ 519017 h 533400"/>
                  <a:gd name="connsiteX1056" fmla="*/ 376524 w 533400"/>
                  <a:gd name="connsiteY1056" fmla="*/ 518160 h 533400"/>
                  <a:gd name="connsiteX1057" fmla="*/ 374047 w 533400"/>
                  <a:gd name="connsiteY1057" fmla="*/ 512255 h 533400"/>
                  <a:gd name="connsiteX1058" fmla="*/ 372047 w 533400"/>
                  <a:gd name="connsiteY1058" fmla="*/ 513112 h 533400"/>
                  <a:gd name="connsiteX1059" fmla="*/ 287274 w 533400"/>
                  <a:gd name="connsiteY1059" fmla="*/ 532924 h 533400"/>
                  <a:gd name="connsiteX1060" fmla="*/ 287750 w 533400"/>
                  <a:gd name="connsiteY1060" fmla="*/ 539401 h 533400"/>
                  <a:gd name="connsiteX1061" fmla="*/ 289941 w 533400"/>
                  <a:gd name="connsiteY1061" fmla="*/ 539210 h 533400"/>
                  <a:gd name="connsiteX1062" fmla="*/ 289465 w 533400"/>
                  <a:gd name="connsiteY1062" fmla="*/ 532733 h 533400"/>
                  <a:gd name="connsiteX1063" fmla="*/ 287274 w 533400"/>
                  <a:gd name="connsiteY1063" fmla="*/ 532924 h 533400"/>
                  <a:gd name="connsiteX1064" fmla="*/ 291941 w 533400"/>
                  <a:gd name="connsiteY1064" fmla="*/ 532543 h 533400"/>
                  <a:gd name="connsiteX1065" fmla="*/ 292513 w 533400"/>
                  <a:gd name="connsiteY1065" fmla="*/ 539020 h 533400"/>
                  <a:gd name="connsiteX1066" fmla="*/ 294704 w 533400"/>
                  <a:gd name="connsiteY1066" fmla="*/ 538829 h 533400"/>
                  <a:gd name="connsiteX1067" fmla="*/ 294132 w 533400"/>
                  <a:gd name="connsiteY1067" fmla="*/ 532352 h 533400"/>
                  <a:gd name="connsiteX1068" fmla="*/ 291941 w 533400"/>
                  <a:gd name="connsiteY1068" fmla="*/ 532543 h 533400"/>
                  <a:gd name="connsiteX1069" fmla="*/ 296513 w 533400"/>
                  <a:gd name="connsiteY1069" fmla="*/ 532162 h 533400"/>
                  <a:gd name="connsiteX1070" fmla="*/ 297180 w 533400"/>
                  <a:gd name="connsiteY1070" fmla="*/ 538639 h 533400"/>
                  <a:gd name="connsiteX1071" fmla="*/ 299371 w 533400"/>
                  <a:gd name="connsiteY1071" fmla="*/ 538448 h 533400"/>
                  <a:gd name="connsiteX1072" fmla="*/ 298704 w 533400"/>
                  <a:gd name="connsiteY1072" fmla="*/ 531971 h 533400"/>
                  <a:gd name="connsiteX1073" fmla="*/ 296513 w 533400"/>
                  <a:gd name="connsiteY1073" fmla="*/ 532162 h 533400"/>
                  <a:gd name="connsiteX1074" fmla="*/ 282702 w 533400"/>
                  <a:gd name="connsiteY1074" fmla="*/ 533114 h 533400"/>
                  <a:gd name="connsiteX1075" fmla="*/ 283083 w 533400"/>
                  <a:gd name="connsiteY1075" fmla="*/ 539686 h 533400"/>
                  <a:gd name="connsiteX1076" fmla="*/ 285274 w 533400"/>
                  <a:gd name="connsiteY1076" fmla="*/ 539591 h 533400"/>
                  <a:gd name="connsiteX1077" fmla="*/ 284893 w 533400"/>
                  <a:gd name="connsiteY1077" fmla="*/ 533114 h 533400"/>
                  <a:gd name="connsiteX1078" fmla="*/ 282702 w 533400"/>
                  <a:gd name="connsiteY1078" fmla="*/ 533114 h 533400"/>
                  <a:gd name="connsiteX1079" fmla="*/ 350425 w 533400"/>
                  <a:gd name="connsiteY1079" fmla="*/ 521018 h 533400"/>
                  <a:gd name="connsiteX1080" fmla="*/ 352425 w 533400"/>
                  <a:gd name="connsiteY1080" fmla="*/ 527114 h 533400"/>
                  <a:gd name="connsiteX1081" fmla="*/ 354521 w 533400"/>
                  <a:gd name="connsiteY1081" fmla="*/ 526447 h 533400"/>
                  <a:gd name="connsiteX1082" fmla="*/ 352520 w 533400"/>
                  <a:gd name="connsiteY1082" fmla="*/ 520351 h 533400"/>
                  <a:gd name="connsiteX1083" fmla="*/ 350425 w 533400"/>
                  <a:gd name="connsiteY1083" fmla="*/ 521018 h 533400"/>
                  <a:gd name="connsiteX1084" fmla="*/ 359188 w 533400"/>
                  <a:gd name="connsiteY1084" fmla="*/ 518065 h 533400"/>
                  <a:gd name="connsiteX1085" fmla="*/ 361379 w 533400"/>
                  <a:gd name="connsiteY1085" fmla="*/ 524065 h 533400"/>
                  <a:gd name="connsiteX1086" fmla="*/ 363379 w 533400"/>
                  <a:gd name="connsiteY1086" fmla="*/ 523303 h 533400"/>
                  <a:gd name="connsiteX1087" fmla="*/ 361188 w 533400"/>
                  <a:gd name="connsiteY1087" fmla="*/ 517303 h 533400"/>
                  <a:gd name="connsiteX1088" fmla="*/ 359188 w 533400"/>
                  <a:gd name="connsiteY1088" fmla="*/ 518065 h 533400"/>
                  <a:gd name="connsiteX1089" fmla="*/ 328232 w 533400"/>
                  <a:gd name="connsiteY1089" fmla="*/ 527114 h 533400"/>
                  <a:gd name="connsiteX1090" fmla="*/ 329660 w 533400"/>
                  <a:gd name="connsiteY1090" fmla="*/ 533400 h 533400"/>
                  <a:gd name="connsiteX1091" fmla="*/ 331756 w 533400"/>
                  <a:gd name="connsiteY1091" fmla="*/ 532924 h 533400"/>
                  <a:gd name="connsiteX1092" fmla="*/ 330327 w 533400"/>
                  <a:gd name="connsiteY1092" fmla="*/ 526637 h 533400"/>
                  <a:gd name="connsiteX1093" fmla="*/ 328232 w 533400"/>
                  <a:gd name="connsiteY1093" fmla="*/ 527114 h 533400"/>
                  <a:gd name="connsiteX1094" fmla="*/ 363474 w 533400"/>
                  <a:gd name="connsiteY1094" fmla="*/ 516541 h 533400"/>
                  <a:gd name="connsiteX1095" fmla="*/ 365760 w 533400"/>
                  <a:gd name="connsiteY1095" fmla="*/ 522541 h 533400"/>
                  <a:gd name="connsiteX1096" fmla="*/ 367760 w 533400"/>
                  <a:gd name="connsiteY1096" fmla="*/ 521780 h 533400"/>
                  <a:gd name="connsiteX1097" fmla="*/ 365475 w 533400"/>
                  <a:gd name="connsiteY1097" fmla="*/ 515779 h 533400"/>
                  <a:gd name="connsiteX1098" fmla="*/ 363474 w 533400"/>
                  <a:gd name="connsiteY1098" fmla="*/ 516541 h 533400"/>
                  <a:gd name="connsiteX1099" fmla="*/ 367760 w 533400"/>
                  <a:gd name="connsiteY1099" fmla="*/ 514826 h 533400"/>
                  <a:gd name="connsiteX1100" fmla="*/ 370142 w 533400"/>
                  <a:gd name="connsiteY1100" fmla="*/ 520827 h 533400"/>
                  <a:gd name="connsiteX1101" fmla="*/ 372142 w 533400"/>
                  <a:gd name="connsiteY1101" fmla="*/ 519970 h 533400"/>
                  <a:gd name="connsiteX1102" fmla="*/ 369761 w 533400"/>
                  <a:gd name="connsiteY1102" fmla="*/ 514064 h 533400"/>
                  <a:gd name="connsiteX1103" fmla="*/ 367760 w 533400"/>
                  <a:gd name="connsiteY1103" fmla="*/ 514826 h 533400"/>
                  <a:gd name="connsiteX1104" fmla="*/ 354806 w 533400"/>
                  <a:gd name="connsiteY1104" fmla="*/ 519589 h 533400"/>
                  <a:gd name="connsiteX1105" fmla="*/ 356902 w 533400"/>
                  <a:gd name="connsiteY1105" fmla="*/ 525685 h 533400"/>
                  <a:gd name="connsiteX1106" fmla="*/ 358902 w 533400"/>
                  <a:gd name="connsiteY1106" fmla="*/ 525018 h 533400"/>
                  <a:gd name="connsiteX1107" fmla="*/ 356807 w 533400"/>
                  <a:gd name="connsiteY1107" fmla="*/ 518922 h 533400"/>
                  <a:gd name="connsiteX1108" fmla="*/ 354806 w 533400"/>
                  <a:gd name="connsiteY1108" fmla="*/ 519589 h 533400"/>
                  <a:gd name="connsiteX1109" fmla="*/ 332708 w 533400"/>
                  <a:gd name="connsiteY1109" fmla="*/ 525970 h 533400"/>
                  <a:gd name="connsiteX1110" fmla="*/ 334233 w 533400"/>
                  <a:gd name="connsiteY1110" fmla="*/ 532257 h 533400"/>
                  <a:gd name="connsiteX1111" fmla="*/ 336328 w 533400"/>
                  <a:gd name="connsiteY1111" fmla="*/ 531781 h 533400"/>
                  <a:gd name="connsiteX1112" fmla="*/ 334804 w 533400"/>
                  <a:gd name="connsiteY1112" fmla="*/ 525494 h 533400"/>
                  <a:gd name="connsiteX1113" fmla="*/ 332708 w 533400"/>
                  <a:gd name="connsiteY1113" fmla="*/ 525970 h 533400"/>
                  <a:gd name="connsiteX1114" fmla="*/ 337185 w 533400"/>
                  <a:gd name="connsiteY1114" fmla="*/ 524923 h 533400"/>
                  <a:gd name="connsiteX1115" fmla="*/ 338804 w 533400"/>
                  <a:gd name="connsiteY1115" fmla="*/ 531114 h 533400"/>
                  <a:gd name="connsiteX1116" fmla="*/ 340900 w 533400"/>
                  <a:gd name="connsiteY1116" fmla="*/ 530543 h 533400"/>
                  <a:gd name="connsiteX1117" fmla="*/ 339281 w 533400"/>
                  <a:gd name="connsiteY1117" fmla="*/ 524351 h 533400"/>
                  <a:gd name="connsiteX1118" fmla="*/ 337185 w 533400"/>
                  <a:gd name="connsiteY1118" fmla="*/ 524923 h 533400"/>
                  <a:gd name="connsiteX1119" fmla="*/ 341662 w 533400"/>
                  <a:gd name="connsiteY1119" fmla="*/ 523685 h 533400"/>
                  <a:gd name="connsiteX1120" fmla="*/ 343472 w 533400"/>
                  <a:gd name="connsiteY1120" fmla="*/ 529876 h 533400"/>
                  <a:gd name="connsiteX1121" fmla="*/ 345567 w 533400"/>
                  <a:gd name="connsiteY1121" fmla="*/ 529304 h 533400"/>
                  <a:gd name="connsiteX1122" fmla="*/ 343758 w 533400"/>
                  <a:gd name="connsiteY1122" fmla="*/ 523113 h 533400"/>
                  <a:gd name="connsiteX1123" fmla="*/ 341662 w 533400"/>
                  <a:gd name="connsiteY1123" fmla="*/ 523685 h 533400"/>
                  <a:gd name="connsiteX1124" fmla="*/ 346043 w 533400"/>
                  <a:gd name="connsiteY1124" fmla="*/ 522446 h 533400"/>
                  <a:gd name="connsiteX1125" fmla="*/ 347949 w 533400"/>
                  <a:gd name="connsiteY1125" fmla="*/ 528542 h 533400"/>
                  <a:gd name="connsiteX1126" fmla="*/ 350044 w 533400"/>
                  <a:gd name="connsiteY1126" fmla="*/ 527876 h 533400"/>
                  <a:gd name="connsiteX1127" fmla="*/ 348139 w 533400"/>
                  <a:gd name="connsiteY1127" fmla="*/ 521780 h 533400"/>
                  <a:gd name="connsiteX1128" fmla="*/ 346043 w 533400"/>
                  <a:gd name="connsiteY1128" fmla="*/ 522446 h 533400"/>
                  <a:gd name="connsiteX1129" fmla="*/ 514255 w 533400"/>
                  <a:gd name="connsiteY1129" fmla="*/ 369856 h 533400"/>
                  <a:gd name="connsiteX1130" fmla="*/ 519970 w 533400"/>
                  <a:gd name="connsiteY1130" fmla="*/ 372142 h 533400"/>
                  <a:gd name="connsiteX1131" fmla="*/ 520827 w 533400"/>
                  <a:gd name="connsiteY1131" fmla="*/ 370142 h 533400"/>
                  <a:gd name="connsiteX1132" fmla="*/ 515112 w 533400"/>
                  <a:gd name="connsiteY1132" fmla="*/ 367856 h 533400"/>
                  <a:gd name="connsiteX1133" fmla="*/ 514255 w 533400"/>
                  <a:gd name="connsiteY1133" fmla="*/ 369856 h 533400"/>
                  <a:gd name="connsiteX1134" fmla="*/ 524637 w 533400"/>
                  <a:gd name="connsiteY1134" fmla="*/ 339376 h 533400"/>
                  <a:gd name="connsiteX1135" fmla="*/ 530543 w 533400"/>
                  <a:gd name="connsiteY1135" fmla="*/ 340995 h 533400"/>
                  <a:gd name="connsiteX1136" fmla="*/ 531114 w 533400"/>
                  <a:gd name="connsiteY1136" fmla="*/ 338900 h 533400"/>
                  <a:gd name="connsiteX1137" fmla="*/ 525209 w 533400"/>
                  <a:gd name="connsiteY1137" fmla="*/ 337280 h 533400"/>
                  <a:gd name="connsiteX1138" fmla="*/ 524637 w 533400"/>
                  <a:gd name="connsiteY1138" fmla="*/ 339376 h 533400"/>
                  <a:gd name="connsiteX1139" fmla="*/ 525780 w 533400"/>
                  <a:gd name="connsiteY1139" fmla="*/ 334899 h 533400"/>
                  <a:gd name="connsiteX1140" fmla="*/ 531781 w 533400"/>
                  <a:gd name="connsiteY1140" fmla="*/ 336423 h 533400"/>
                  <a:gd name="connsiteX1141" fmla="*/ 532257 w 533400"/>
                  <a:gd name="connsiteY1141" fmla="*/ 334328 h 533400"/>
                  <a:gd name="connsiteX1142" fmla="*/ 526256 w 533400"/>
                  <a:gd name="connsiteY1142" fmla="*/ 332804 h 533400"/>
                  <a:gd name="connsiteX1143" fmla="*/ 525780 w 533400"/>
                  <a:gd name="connsiteY1143" fmla="*/ 334899 h 533400"/>
                  <a:gd name="connsiteX1144" fmla="*/ 529685 w 533400"/>
                  <a:gd name="connsiteY1144" fmla="*/ 316897 h 533400"/>
                  <a:gd name="connsiteX1145" fmla="*/ 535781 w 533400"/>
                  <a:gd name="connsiteY1145" fmla="*/ 317944 h 533400"/>
                  <a:gd name="connsiteX1146" fmla="*/ 536162 w 533400"/>
                  <a:gd name="connsiteY1146" fmla="*/ 315849 h 533400"/>
                  <a:gd name="connsiteX1147" fmla="*/ 530162 w 533400"/>
                  <a:gd name="connsiteY1147" fmla="*/ 314801 h 533400"/>
                  <a:gd name="connsiteX1148" fmla="*/ 529685 w 533400"/>
                  <a:gd name="connsiteY1148" fmla="*/ 316897 h 533400"/>
                  <a:gd name="connsiteX1149" fmla="*/ 527876 w 533400"/>
                  <a:gd name="connsiteY1149" fmla="*/ 325946 h 533400"/>
                  <a:gd name="connsiteX1150" fmla="*/ 533876 w 533400"/>
                  <a:gd name="connsiteY1150" fmla="*/ 327184 h 533400"/>
                  <a:gd name="connsiteX1151" fmla="*/ 534353 w 533400"/>
                  <a:gd name="connsiteY1151" fmla="*/ 325088 h 533400"/>
                  <a:gd name="connsiteX1152" fmla="*/ 528352 w 533400"/>
                  <a:gd name="connsiteY1152" fmla="*/ 323850 h 533400"/>
                  <a:gd name="connsiteX1153" fmla="*/ 527876 w 533400"/>
                  <a:gd name="connsiteY1153" fmla="*/ 325946 h 533400"/>
                  <a:gd name="connsiteX1154" fmla="*/ 528828 w 533400"/>
                  <a:gd name="connsiteY1154" fmla="*/ 321469 h 533400"/>
                  <a:gd name="connsiteX1155" fmla="*/ 534829 w 533400"/>
                  <a:gd name="connsiteY1155" fmla="*/ 322612 h 533400"/>
                  <a:gd name="connsiteX1156" fmla="*/ 535210 w 533400"/>
                  <a:gd name="connsiteY1156" fmla="*/ 320516 h 533400"/>
                  <a:gd name="connsiteX1157" fmla="*/ 529209 w 533400"/>
                  <a:gd name="connsiteY1157" fmla="*/ 319373 h 533400"/>
                  <a:gd name="connsiteX1158" fmla="*/ 528828 w 533400"/>
                  <a:gd name="connsiteY1158" fmla="*/ 321469 h 533400"/>
                  <a:gd name="connsiteX1159" fmla="*/ 526923 w 533400"/>
                  <a:gd name="connsiteY1159" fmla="*/ 330422 h 533400"/>
                  <a:gd name="connsiteX1160" fmla="*/ 532924 w 533400"/>
                  <a:gd name="connsiteY1160" fmla="*/ 331756 h 533400"/>
                  <a:gd name="connsiteX1161" fmla="*/ 533400 w 533400"/>
                  <a:gd name="connsiteY1161" fmla="*/ 329660 h 533400"/>
                  <a:gd name="connsiteX1162" fmla="*/ 527400 w 533400"/>
                  <a:gd name="connsiteY1162" fmla="*/ 328327 h 533400"/>
                  <a:gd name="connsiteX1163" fmla="*/ 526923 w 533400"/>
                  <a:gd name="connsiteY1163" fmla="*/ 330422 h 533400"/>
                  <a:gd name="connsiteX1164" fmla="*/ 462153 w 533400"/>
                  <a:gd name="connsiteY1164" fmla="*/ 450628 h 533400"/>
                  <a:gd name="connsiteX1165" fmla="*/ 466725 w 533400"/>
                  <a:gd name="connsiteY1165" fmla="*/ 454914 h 533400"/>
                  <a:gd name="connsiteX1166" fmla="*/ 468249 w 533400"/>
                  <a:gd name="connsiteY1166" fmla="*/ 453295 h 533400"/>
                  <a:gd name="connsiteX1167" fmla="*/ 463677 w 533400"/>
                  <a:gd name="connsiteY1167" fmla="*/ 449009 h 533400"/>
                  <a:gd name="connsiteX1168" fmla="*/ 462153 w 533400"/>
                  <a:gd name="connsiteY1168" fmla="*/ 450628 h 533400"/>
                  <a:gd name="connsiteX1169" fmla="*/ 517589 w 533400"/>
                  <a:gd name="connsiteY1169" fmla="*/ 361283 h 533400"/>
                  <a:gd name="connsiteX1170" fmla="*/ 523399 w 533400"/>
                  <a:gd name="connsiteY1170" fmla="*/ 363379 h 533400"/>
                  <a:gd name="connsiteX1171" fmla="*/ 524161 w 533400"/>
                  <a:gd name="connsiteY1171" fmla="*/ 361379 h 533400"/>
                  <a:gd name="connsiteX1172" fmla="*/ 518351 w 533400"/>
                  <a:gd name="connsiteY1172" fmla="*/ 359283 h 533400"/>
                  <a:gd name="connsiteX1173" fmla="*/ 517589 w 533400"/>
                  <a:gd name="connsiteY1173" fmla="*/ 361283 h 533400"/>
                  <a:gd name="connsiteX1174" fmla="*/ 523399 w 533400"/>
                  <a:gd name="connsiteY1174" fmla="*/ 343757 h 533400"/>
                  <a:gd name="connsiteX1175" fmla="*/ 529304 w 533400"/>
                  <a:gd name="connsiteY1175" fmla="*/ 345472 h 533400"/>
                  <a:gd name="connsiteX1176" fmla="*/ 529876 w 533400"/>
                  <a:gd name="connsiteY1176" fmla="*/ 343376 h 533400"/>
                  <a:gd name="connsiteX1177" fmla="*/ 523970 w 533400"/>
                  <a:gd name="connsiteY1177" fmla="*/ 341662 h 533400"/>
                  <a:gd name="connsiteX1178" fmla="*/ 523399 w 533400"/>
                  <a:gd name="connsiteY1178" fmla="*/ 343757 h 533400"/>
                  <a:gd name="connsiteX1179" fmla="*/ 522066 w 533400"/>
                  <a:gd name="connsiteY1179" fmla="*/ 348234 h 533400"/>
                  <a:gd name="connsiteX1180" fmla="*/ 527971 w 533400"/>
                  <a:gd name="connsiteY1180" fmla="*/ 350044 h 533400"/>
                  <a:gd name="connsiteX1181" fmla="*/ 528542 w 533400"/>
                  <a:gd name="connsiteY1181" fmla="*/ 347948 h 533400"/>
                  <a:gd name="connsiteX1182" fmla="*/ 522637 w 533400"/>
                  <a:gd name="connsiteY1182" fmla="*/ 346138 h 533400"/>
                  <a:gd name="connsiteX1183" fmla="*/ 522066 w 533400"/>
                  <a:gd name="connsiteY1183" fmla="*/ 348234 h 533400"/>
                  <a:gd name="connsiteX1184" fmla="*/ 515969 w 533400"/>
                  <a:gd name="connsiteY1184" fmla="*/ 365569 h 533400"/>
                  <a:gd name="connsiteX1185" fmla="*/ 521684 w 533400"/>
                  <a:gd name="connsiteY1185" fmla="*/ 367760 h 533400"/>
                  <a:gd name="connsiteX1186" fmla="*/ 522446 w 533400"/>
                  <a:gd name="connsiteY1186" fmla="*/ 365760 h 533400"/>
                  <a:gd name="connsiteX1187" fmla="*/ 516731 w 533400"/>
                  <a:gd name="connsiteY1187" fmla="*/ 363569 h 533400"/>
                  <a:gd name="connsiteX1188" fmla="*/ 515969 w 533400"/>
                  <a:gd name="connsiteY1188" fmla="*/ 365569 h 533400"/>
                  <a:gd name="connsiteX1189" fmla="*/ 520637 w 533400"/>
                  <a:gd name="connsiteY1189" fmla="*/ 352615 h 533400"/>
                  <a:gd name="connsiteX1190" fmla="*/ 526447 w 533400"/>
                  <a:gd name="connsiteY1190" fmla="*/ 354521 h 533400"/>
                  <a:gd name="connsiteX1191" fmla="*/ 527114 w 533400"/>
                  <a:gd name="connsiteY1191" fmla="*/ 352425 h 533400"/>
                  <a:gd name="connsiteX1192" fmla="*/ 521208 w 533400"/>
                  <a:gd name="connsiteY1192" fmla="*/ 350520 h 533400"/>
                  <a:gd name="connsiteX1193" fmla="*/ 520637 w 533400"/>
                  <a:gd name="connsiteY1193" fmla="*/ 352615 h 533400"/>
                  <a:gd name="connsiteX1194" fmla="*/ 533686 w 533400"/>
                  <a:gd name="connsiteY1194" fmla="*/ 280321 h 533400"/>
                  <a:gd name="connsiteX1195" fmla="*/ 539782 w 533400"/>
                  <a:gd name="connsiteY1195" fmla="*/ 280511 h 533400"/>
                  <a:gd name="connsiteX1196" fmla="*/ 539877 w 533400"/>
                  <a:gd name="connsiteY1196" fmla="*/ 278321 h 533400"/>
                  <a:gd name="connsiteX1197" fmla="*/ 533781 w 533400"/>
                  <a:gd name="connsiteY1197" fmla="*/ 278130 h 533400"/>
                  <a:gd name="connsiteX1198" fmla="*/ 533686 w 533400"/>
                  <a:gd name="connsiteY1198" fmla="*/ 280321 h 533400"/>
                  <a:gd name="connsiteX1199" fmla="*/ 533400 w 533400"/>
                  <a:gd name="connsiteY1199" fmla="*/ 284893 h 533400"/>
                  <a:gd name="connsiteX1200" fmla="*/ 539496 w 533400"/>
                  <a:gd name="connsiteY1200" fmla="*/ 285179 h 533400"/>
                  <a:gd name="connsiteX1201" fmla="*/ 539592 w 533400"/>
                  <a:gd name="connsiteY1201" fmla="*/ 282988 h 533400"/>
                  <a:gd name="connsiteX1202" fmla="*/ 533495 w 533400"/>
                  <a:gd name="connsiteY1202" fmla="*/ 282607 h 533400"/>
                  <a:gd name="connsiteX1203" fmla="*/ 533400 w 533400"/>
                  <a:gd name="connsiteY1203" fmla="*/ 284893 h 533400"/>
                  <a:gd name="connsiteX1204" fmla="*/ 539972 w 533400"/>
                  <a:gd name="connsiteY1204" fmla="*/ 268986 h 533400"/>
                  <a:gd name="connsiteX1205" fmla="*/ 533876 w 533400"/>
                  <a:gd name="connsiteY1205" fmla="*/ 268986 h 533400"/>
                  <a:gd name="connsiteX1206" fmla="*/ 533876 w 533400"/>
                  <a:gd name="connsiteY1206" fmla="*/ 270034 h 533400"/>
                  <a:gd name="connsiteX1207" fmla="*/ 533876 w 533400"/>
                  <a:gd name="connsiteY1207" fmla="*/ 271177 h 533400"/>
                  <a:gd name="connsiteX1208" fmla="*/ 539972 w 533400"/>
                  <a:gd name="connsiteY1208" fmla="*/ 271177 h 533400"/>
                  <a:gd name="connsiteX1209" fmla="*/ 539972 w 533400"/>
                  <a:gd name="connsiteY1209" fmla="*/ 270034 h 533400"/>
                  <a:gd name="connsiteX1210" fmla="*/ 539972 w 533400"/>
                  <a:gd name="connsiteY1210" fmla="*/ 268986 h 533400"/>
                  <a:gd name="connsiteX1211" fmla="*/ 533114 w 533400"/>
                  <a:gd name="connsiteY1211" fmla="*/ 289465 h 533400"/>
                  <a:gd name="connsiteX1212" fmla="*/ 539210 w 533400"/>
                  <a:gd name="connsiteY1212" fmla="*/ 289846 h 533400"/>
                  <a:gd name="connsiteX1213" fmla="*/ 539306 w 533400"/>
                  <a:gd name="connsiteY1213" fmla="*/ 287655 h 533400"/>
                  <a:gd name="connsiteX1214" fmla="*/ 533210 w 533400"/>
                  <a:gd name="connsiteY1214" fmla="*/ 287274 h 533400"/>
                  <a:gd name="connsiteX1215" fmla="*/ 533114 w 533400"/>
                  <a:gd name="connsiteY1215" fmla="*/ 289465 h 533400"/>
                  <a:gd name="connsiteX1216" fmla="*/ 533781 w 533400"/>
                  <a:gd name="connsiteY1216" fmla="*/ 275749 h 533400"/>
                  <a:gd name="connsiteX1217" fmla="*/ 539877 w 533400"/>
                  <a:gd name="connsiteY1217" fmla="*/ 275844 h 533400"/>
                  <a:gd name="connsiteX1218" fmla="*/ 539877 w 533400"/>
                  <a:gd name="connsiteY1218" fmla="*/ 273653 h 533400"/>
                  <a:gd name="connsiteX1219" fmla="*/ 533781 w 533400"/>
                  <a:gd name="connsiteY1219" fmla="*/ 273558 h 533400"/>
                  <a:gd name="connsiteX1220" fmla="*/ 533781 w 533400"/>
                  <a:gd name="connsiteY1220" fmla="*/ 275749 h 533400"/>
                  <a:gd name="connsiteX1221" fmla="*/ 531114 w 533400"/>
                  <a:gd name="connsiteY1221" fmla="*/ 307848 h 533400"/>
                  <a:gd name="connsiteX1222" fmla="*/ 537210 w 533400"/>
                  <a:gd name="connsiteY1222" fmla="*/ 308705 h 533400"/>
                  <a:gd name="connsiteX1223" fmla="*/ 537496 w 533400"/>
                  <a:gd name="connsiteY1223" fmla="*/ 306610 h 533400"/>
                  <a:gd name="connsiteX1224" fmla="*/ 531400 w 533400"/>
                  <a:gd name="connsiteY1224" fmla="*/ 305753 h 533400"/>
                  <a:gd name="connsiteX1225" fmla="*/ 531114 w 533400"/>
                  <a:gd name="connsiteY1225" fmla="*/ 307848 h 533400"/>
                  <a:gd name="connsiteX1226" fmla="*/ 532734 w 533400"/>
                  <a:gd name="connsiteY1226" fmla="*/ 294132 h 533400"/>
                  <a:gd name="connsiteX1227" fmla="*/ 538829 w 533400"/>
                  <a:gd name="connsiteY1227" fmla="*/ 294608 h 533400"/>
                  <a:gd name="connsiteX1228" fmla="*/ 539020 w 533400"/>
                  <a:gd name="connsiteY1228" fmla="*/ 292513 h 533400"/>
                  <a:gd name="connsiteX1229" fmla="*/ 532924 w 533400"/>
                  <a:gd name="connsiteY1229" fmla="*/ 291941 h 533400"/>
                  <a:gd name="connsiteX1230" fmla="*/ 532734 w 533400"/>
                  <a:gd name="connsiteY1230" fmla="*/ 294132 h 533400"/>
                  <a:gd name="connsiteX1231" fmla="*/ 531781 w 533400"/>
                  <a:gd name="connsiteY1231" fmla="*/ 303276 h 533400"/>
                  <a:gd name="connsiteX1232" fmla="*/ 537877 w 533400"/>
                  <a:gd name="connsiteY1232" fmla="*/ 304038 h 533400"/>
                  <a:gd name="connsiteX1233" fmla="*/ 538163 w 533400"/>
                  <a:gd name="connsiteY1233" fmla="*/ 301847 h 533400"/>
                  <a:gd name="connsiteX1234" fmla="*/ 532067 w 533400"/>
                  <a:gd name="connsiteY1234" fmla="*/ 301085 h 533400"/>
                  <a:gd name="connsiteX1235" fmla="*/ 531781 w 533400"/>
                  <a:gd name="connsiteY1235" fmla="*/ 303276 h 533400"/>
                  <a:gd name="connsiteX1236" fmla="*/ 530447 w 533400"/>
                  <a:gd name="connsiteY1236" fmla="*/ 312325 h 533400"/>
                  <a:gd name="connsiteX1237" fmla="*/ 536543 w 533400"/>
                  <a:gd name="connsiteY1237" fmla="*/ 313277 h 533400"/>
                  <a:gd name="connsiteX1238" fmla="*/ 536925 w 533400"/>
                  <a:gd name="connsiteY1238" fmla="*/ 311182 h 533400"/>
                  <a:gd name="connsiteX1239" fmla="*/ 530828 w 533400"/>
                  <a:gd name="connsiteY1239" fmla="*/ 310229 h 533400"/>
                  <a:gd name="connsiteX1240" fmla="*/ 530447 w 533400"/>
                  <a:gd name="connsiteY1240" fmla="*/ 312325 h 533400"/>
                  <a:gd name="connsiteX1241" fmla="*/ 532352 w 533400"/>
                  <a:gd name="connsiteY1241" fmla="*/ 298704 h 533400"/>
                  <a:gd name="connsiteX1242" fmla="*/ 538449 w 533400"/>
                  <a:gd name="connsiteY1242" fmla="*/ 299371 h 533400"/>
                  <a:gd name="connsiteX1243" fmla="*/ 538734 w 533400"/>
                  <a:gd name="connsiteY1243" fmla="*/ 297180 h 533400"/>
                  <a:gd name="connsiteX1244" fmla="*/ 532638 w 533400"/>
                  <a:gd name="connsiteY1244" fmla="*/ 296513 h 533400"/>
                  <a:gd name="connsiteX1245" fmla="*/ 532352 w 533400"/>
                  <a:gd name="connsiteY1245" fmla="*/ 298704 h 533400"/>
                  <a:gd name="connsiteX1246" fmla="*/ 519113 w 533400"/>
                  <a:gd name="connsiteY1246" fmla="*/ 356902 h 533400"/>
                  <a:gd name="connsiteX1247" fmla="*/ 524923 w 533400"/>
                  <a:gd name="connsiteY1247" fmla="*/ 358902 h 533400"/>
                  <a:gd name="connsiteX1248" fmla="*/ 525685 w 533400"/>
                  <a:gd name="connsiteY1248" fmla="*/ 356902 h 533400"/>
                  <a:gd name="connsiteX1249" fmla="*/ 519875 w 533400"/>
                  <a:gd name="connsiteY1249" fmla="*/ 354902 h 533400"/>
                  <a:gd name="connsiteX1250" fmla="*/ 519113 w 533400"/>
                  <a:gd name="connsiteY1250" fmla="*/ 356902 h 533400"/>
                  <a:gd name="connsiteX1251" fmla="*/ 482727 w 533400"/>
                  <a:gd name="connsiteY1251" fmla="*/ 425958 h 533400"/>
                  <a:gd name="connsiteX1252" fmla="*/ 487775 w 533400"/>
                  <a:gd name="connsiteY1252" fmla="*/ 429578 h 533400"/>
                  <a:gd name="connsiteX1253" fmla="*/ 489014 w 533400"/>
                  <a:gd name="connsiteY1253" fmla="*/ 427863 h 533400"/>
                  <a:gd name="connsiteX1254" fmla="*/ 483966 w 533400"/>
                  <a:gd name="connsiteY1254" fmla="*/ 424244 h 533400"/>
                  <a:gd name="connsiteX1255" fmla="*/ 482727 w 533400"/>
                  <a:gd name="connsiteY1255" fmla="*/ 425958 h 533400"/>
                  <a:gd name="connsiteX1256" fmla="*/ 479965 w 533400"/>
                  <a:gd name="connsiteY1256" fmla="*/ 429578 h 533400"/>
                  <a:gd name="connsiteX1257" fmla="*/ 484918 w 533400"/>
                  <a:gd name="connsiteY1257" fmla="*/ 433292 h 533400"/>
                  <a:gd name="connsiteX1258" fmla="*/ 486251 w 533400"/>
                  <a:gd name="connsiteY1258" fmla="*/ 431578 h 533400"/>
                  <a:gd name="connsiteX1259" fmla="*/ 481299 w 533400"/>
                  <a:gd name="connsiteY1259" fmla="*/ 427863 h 533400"/>
                  <a:gd name="connsiteX1260" fmla="*/ 479965 w 533400"/>
                  <a:gd name="connsiteY1260" fmla="*/ 429578 h 533400"/>
                  <a:gd name="connsiteX1261" fmla="*/ 477203 w 533400"/>
                  <a:gd name="connsiteY1261" fmla="*/ 433292 h 533400"/>
                  <a:gd name="connsiteX1262" fmla="*/ 482156 w 533400"/>
                  <a:gd name="connsiteY1262" fmla="*/ 437102 h 533400"/>
                  <a:gd name="connsiteX1263" fmla="*/ 483489 w 533400"/>
                  <a:gd name="connsiteY1263" fmla="*/ 435388 h 533400"/>
                  <a:gd name="connsiteX1264" fmla="*/ 478631 w 533400"/>
                  <a:gd name="connsiteY1264" fmla="*/ 431578 h 533400"/>
                  <a:gd name="connsiteX1265" fmla="*/ 477203 w 533400"/>
                  <a:gd name="connsiteY1265" fmla="*/ 433292 h 533400"/>
                  <a:gd name="connsiteX1266" fmla="*/ 488061 w 533400"/>
                  <a:gd name="connsiteY1266" fmla="*/ 418433 h 533400"/>
                  <a:gd name="connsiteX1267" fmla="*/ 493205 w 533400"/>
                  <a:gd name="connsiteY1267" fmla="*/ 421958 h 533400"/>
                  <a:gd name="connsiteX1268" fmla="*/ 494443 w 533400"/>
                  <a:gd name="connsiteY1268" fmla="*/ 420148 h 533400"/>
                  <a:gd name="connsiteX1269" fmla="*/ 489300 w 533400"/>
                  <a:gd name="connsiteY1269" fmla="*/ 416623 h 533400"/>
                  <a:gd name="connsiteX1270" fmla="*/ 488061 w 533400"/>
                  <a:gd name="connsiteY1270" fmla="*/ 418433 h 533400"/>
                  <a:gd name="connsiteX1271" fmla="*/ 485489 w 533400"/>
                  <a:gd name="connsiteY1271" fmla="*/ 422148 h 533400"/>
                  <a:gd name="connsiteX1272" fmla="*/ 490633 w 533400"/>
                  <a:gd name="connsiteY1272" fmla="*/ 425767 h 533400"/>
                  <a:gd name="connsiteX1273" fmla="*/ 491871 w 533400"/>
                  <a:gd name="connsiteY1273" fmla="*/ 423958 h 533400"/>
                  <a:gd name="connsiteX1274" fmla="*/ 486823 w 533400"/>
                  <a:gd name="connsiteY1274" fmla="*/ 420434 h 533400"/>
                  <a:gd name="connsiteX1275" fmla="*/ 485489 w 533400"/>
                  <a:gd name="connsiteY1275" fmla="*/ 422148 h 533400"/>
                  <a:gd name="connsiteX1276" fmla="*/ 490633 w 533400"/>
                  <a:gd name="connsiteY1276" fmla="*/ 414623 h 533400"/>
                  <a:gd name="connsiteX1277" fmla="*/ 495776 w 533400"/>
                  <a:gd name="connsiteY1277" fmla="*/ 418052 h 533400"/>
                  <a:gd name="connsiteX1278" fmla="*/ 497015 w 533400"/>
                  <a:gd name="connsiteY1278" fmla="*/ 416242 h 533400"/>
                  <a:gd name="connsiteX1279" fmla="*/ 491776 w 533400"/>
                  <a:gd name="connsiteY1279" fmla="*/ 412813 h 533400"/>
                  <a:gd name="connsiteX1280" fmla="*/ 490633 w 533400"/>
                  <a:gd name="connsiteY1280" fmla="*/ 414623 h 533400"/>
                  <a:gd name="connsiteX1281" fmla="*/ 273558 w 533400"/>
                  <a:gd name="connsiteY1281" fmla="*/ 533400 h 533400"/>
                  <a:gd name="connsiteX1282" fmla="*/ 273653 w 533400"/>
                  <a:gd name="connsiteY1282" fmla="*/ 539972 h 533400"/>
                  <a:gd name="connsiteX1283" fmla="*/ 275844 w 533400"/>
                  <a:gd name="connsiteY1283" fmla="*/ 539972 h 533400"/>
                  <a:gd name="connsiteX1284" fmla="*/ 275749 w 533400"/>
                  <a:gd name="connsiteY1284" fmla="*/ 533400 h 533400"/>
                  <a:gd name="connsiteX1285" fmla="*/ 273558 w 533400"/>
                  <a:gd name="connsiteY1285" fmla="*/ 533400 h 533400"/>
                  <a:gd name="connsiteX1286" fmla="*/ 468344 w 533400"/>
                  <a:gd name="connsiteY1286" fmla="*/ 443865 h 533400"/>
                  <a:gd name="connsiteX1287" fmla="*/ 473107 w 533400"/>
                  <a:gd name="connsiteY1287" fmla="*/ 447961 h 533400"/>
                  <a:gd name="connsiteX1288" fmla="*/ 474536 w 533400"/>
                  <a:gd name="connsiteY1288" fmla="*/ 446342 h 533400"/>
                  <a:gd name="connsiteX1289" fmla="*/ 469868 w 533400"/>
                  <a:gd name="connsiteY1289" fmla="*/ 442246 h 533400"/>
                  <a:gd name="connsiteX1290" fmla="*/ 468344 w 533400"/>
                  <a:gd name="connsiteY1290" fmla="*/ 443865 h 533400"/>
                  <a:gd name="connsiteX1291" fmla="*/ 474345 w 533400"/>
                  <a:gd name="connsiteY1291" fmla="*/ 436817 h 533400"/>
                  <a:gd name="connsiteX1292" fmla="*/ 479203 w 533400"/>
                  <a:gd name="connsiteY1292" fmla="*/ 440722 h 533400"/>
                  <a:gd name="connsiteX1293" fmla="*/ 480536 w 533400"/>
                  <a:gd name="connsiteY1293" fmla="*/ 439007 h 533400"/>
                  <a:gd name="connsiteX1294" fmla="*/ 475679 w 533400"/>
                  <a:gd name="connsiteY1294" fmla="*/ 435102 h 533400"/>
                  <a:gd name="connsiteX1295" fmla="*/ 474345 w 533400"/>
                  <a:gd name="connsiteY1295" fmla="*/ 436817 h 533400"/>
                  <a:gd name="connsiteX1296" fmla="*/ 471392 w 533400"/>
                  <a:gd name="connsiteY1296" fmla="*/ 440341 h 533400"/>
                  <a:gd name="connsiteX1297" fmla="*/ 476155 w 533400"/>
                  <a:gd name="connsiteY1297" fmla="*/ 444341 h 533400"/>
                  <a:gd name="connsiteX1298" fmla="*/ 477584 w 533400"/>
                  <a:gd name="connsiteY1298" fmla="*/ 442722 h 533400"/>
                  <a:gd name="connsiteX1299" fmla="*/ 472821 w 533400"/>
                  <a:gd name="connsiteY1299" fmla="*/ 438721 h 533400"/>
                  <a:gd name="connsiteX1300" fmla="*/ 471392 w 533400"/>
                  <a:gd name="connsiteY1300" fmla="*/ 440341 h 533400"/>
                  <a:gd name="connsiteX1301" fmla="*/ 465296 w 533400"/>
                  <a:gd name="connsiteY1301" fmla="*/ 447294 h 533400"/>
                  <a:gd name="connsiteX1302" fmla="*/ 469964 w 533400"/>
                  <a:gd name="connsiteY1302" fmla="*/ 451485 h 533400"/>
                  <a:gd name="connsiteX1303" fmla="*/ 471392 w 533400"/>
                  <a:gd name="connsiteY1303" fmla="*/ 449866 h 533400"/>
                  <a:gd name="connsiteX1304" fmla="*/ 466725 w 533400"/>
                  <a:gd name="connsiteY1304" fmla="*/ 445675 h 533400"/>
                  <a:gd name="connsiteX1305" fmla="*/ 465296 w 533400"/>
                  <a:gd name="connsiteY1305" fmla="*/ 447294 h 533400"/>
                  <a:gd name="connsiteX1306" fmla="*/ 7049 w 533400"/>
                  <a:gd name="connsiteY1306" fmla="*/ 273558 h 533400"/>
                  <a:gd name="connsiteX1307" fmla="*/ 95 w 533400"/>
                  <a:gd name="connsiteY1307" fmla="*/ 273653 h 533400"/>
                  <a:gd name="connsiteX1308" fmla="*/ 95 w 533400"/>
                  <a:gd name="connsiteY1308" fmla="*/ 275844 h 533400"/>
                  <a:gd name="connsiteX1309" fmla="*/ 7049 w 533400"/>
                  <a:gd name="connsiteY1309" fmla="*/ 275749 h 533400"/>
                  <a:gd name="connsiteX1310" fmla="*/ 7049 w 533400"/>
                  <a:gd name="connsiteY1310" fmla="*/ 273558 h 533400"/>
                  <a:gd name="connsiteX1311" fmla="*/ 504635 w 533400"/>
                  <a:gd name="connsiteY1311" fmla="*/ 390811 h 533400"/>
                  <a:gd name="connsiteX1312" fmla="*/ 510159 w 533400"/>
                  <a:gd name="connsiteY1312" fmla="*/ 393573 h 533400"/>
                  <a:gd name="connsiteX1313" fmla="*/ 511112 w 533400"/>
                  <a:gd name="connsiteY1313" fmla="*/ 391668 h 533400"/>
                  <a:gd name="connsiteX1314" fmla="*/ 505587 w 533400"/>
                  <a:gd name="connsiteY1314" fmla="*/ 388906 h 533400"/>
                  <a:gd name="connsiteX1315" fmla="*/ 504635 w 533400"/>
                  <a:gd name="connsiteY1315" fmla="*/ 390811 h 533400"/>
                  <a:gd name="connsiteX1316" fmla="*/ 508635 w 533400"/>
                  <a:gd name="connsiteY1316" fmla="*/ 382524 h 533400"/>
                  <a:gd name="connsiteX1317" fmla="*/ 514255 w 533400"/>
                  <a:gd name="connsiteY1317" fmla="*/ 385191 h 533400"/>
                  <a:gd name="connsiteX1318" fmla="*/ 515208 w 533400"/>
                  <a:gd name="connsiteY1318" fmla="*/ 383191 h 533400"/>
                  <a:gd name="connsiteX1319" fmla="*/ 509588 w 533400"/>
                  <a:gd name="connsiteY1319" fmla="*/ 380619 h 533400"/>
                  <a:gd name="connsiteX1320" fmla="*/ 508635 w 533400"/>
                  <a:gd name="connsiteY1320" fmla="*/ 382524 h 533400"/>
                  <a:gd name="connsiteX1321" fmla="*/ 512445 w 533400"/>
                  <a:gd name="connsiteY1321" fmla="*/ 374142 h 533400"/>
                  <a:gd name="connsiteX1322" fmla="*/ 518160 w 533400"/>
                  <a:gd name="connsiteY1322" fmla="*/ 376523 h 533400"/>
                  <a:gd name="connsiteX1323" fmla="*/ 519017 w 533400"/>
                  <a:gd name="connsiteY1323" fmla="*/ 374523 h 533400"/>
                  <a:gd name="connsiteX1324" fmla="*/ 513302 w 533400"/>
                  <a:gd name="connsiteY1324" fmla="*/ 372142 h 533400"/>
                  <a:gd name="connsiteX1325" fmla="*/ 512445 w 533400"/>
                  <a:gd name="connsiteY1325" fmla="*/ 374142 h 533400"/>
                  <a:gd name="connsiteX1326" fmla="*/ 510635 w 533400"/>
                  <a:gd name="connsiteY1326" fmla="*/ 378333 h 533400"/>
                  <a:gd name="connsiteX1327" fmla="*/ 516255 w 533400"/>
                  <a:gd name="connsiteY1327" fmla="*/ 380810 h 533400"/>
                  <a:gd name="connsiteX1328" fmla="*/ 517112 w 533400"/>
                  <a:gd name="connsiteY1328" fmla="*/ 378809 h 533400"/>
                  <a:gd name="connsiteX1329" fmla="*/ 511493 w 533400"/>
                  <a:gd name="connsiteY1329" fmla="*/ 376333 h 533400"/>
                  <a:gd name="connsiteX1330" fmla="*/ 510635 w 533400"/>
                  <a:gd name="connsiteY1330" fmla="*/ 378333 h 533400"/>
                  <a:gd name="connsiteX1331" fmla="*/ 497967 w 533400"/>
                  <a:gd name="connsiteY1331" fmla="*/ 402812 h 533400"/>
                  <a:gd name="connsiteX1332" fmla="*/ 503301 w 533400"/>
                  <a:gd name="connsiteY1332" fmla="*/ 405860 h 533400"/>
                  <a:gd name="connsiteX1333" fmla="*/ 504349 w 533400"/>
                  <a:gd name="connsiteY1333" fmla="*/ 403955 h 533400"/>
                  <a:gd name="connsiteX1334" fmla="*/ 499015 w 533400"/>
                  <a:gd name="connsiteY1334" fmla="*/ 400812 h 533400"/>
                  <a:gd name="connsiteX1335" fmla="*/ 497967 w 533400"/>
                  <a:gd name="connsiteY1335" fmla="*/ 402812 h 533400"/>
                  <a:gd name="connsiteX1336" fmla="*/ 502444 w 533400"/>
                  <a:gd name="connsiteY1336" fmla="*/ 394811 h 533400"/>
                  <a:gd name="connsiteX1337" fmla="*/ 507873 w 533400"/>
                  <a:gd name="connsiteY1337" fmla="*/ 397669 h 533400"/>
                  <a:gd name="connsiteX1338" fmla="*/ 508921 w 533400"/>
                  <a:gd name="connsiteY1338" fmla="*/ 395764 h 533400"/>
                  <a:gd name="connsiteX1339" fmla="*/ 503492 w 533400"/>
                  <a:gd name="connsiteY1339" fmla="*/ 392906 h 533400"/>
                  <a:gd name="connsiteX1340" fmla="*/ 502444 w 533400"/>
                  <a:gd name="connsiteY1340" fmla="*/ 394811 h 533400"/>
                  <a:gd name="connsiteX1341" fmla="*/ 495586 w 533400"/>
                  <a:gd name="connsiteY1341" fmla="*/ 406813 h 533400"/>
                  <a:gd name="connsiteX1342" fmla="*/ 500920 w 533400"/>
                  <a:gd name="connsiteY1342" fmla="*/ 410051 h 533400"/>
                  <a:gd name="connsiteX1343" fmla="*/ 502063 w 533400"/>
                  <a:gd name="connsiteY1343" fmla="*/ 408146 h 533400"/>
                  <a:gd name="connsiteX1344" fmla="*/ 496729 w 533400"/>
                  <a:gd name="connsiteY1344" fmla="*/ 405003 h 533400"/>
                  <a:gd name="connsiteX1345" fmla="*/ 495586 w 533400"/>
                  <a:gd name="connsiteY1345" fmla="*/ 406813 h 533400"/>
                  <a:gd name="connsiteX1346" fmla="*/ 493109 w 533400"/>
                  <a:gd name="connsiteY1346" fmla="*/ 410718 h 533400"/>
                  <a:gd name="connsiteX1347" fmla="*/ 498348 w 533400"/>
                  <a:gd name="connsiteY1347" fmla="*/ 413957 h 533400"/>
                  <a:gd name="connsiteX1348" fmla="*/ 499491 w 533400"/>
                  <a:gd name="connsiteY1348" fmla="*/ 412147 h 533400"/>
                  <a:gd name="connsiteX1349" fmla="*/ 494252 w 533400"/>
                  <a:gd name="connsiteY1349" fmla="*/ 408813 h 533400"/>
                  <a:gd name="connsiteX1350" fmla="*/ 493109 w 533400"/>
                  <a:gd name="connsiteY1350" fmla="*/ 410718 h 533400"/>
                  <a:gd name="connsiteX1351" fmla="*/ 500253 w 533400"/>
                  <a:gd name="connsiteY1351" fmla="*/ 398812 h 533400"/>
                  <a:gd name="connsiteX1352" fmla="*/ 505683 w 533400"/>
                  <a:gd name="connsiteY1352" fmla="*/ 401765 h 533400"/>
                  <a:gd name="connsiteX1353" fmla="*/ 506730 w 533400"/>
                  <a:gd name="connsiteY1353" fmla="*/ 399860 h 533400"/>
                  <a:gd name="connsiteX1354" fmla="*/ 501301 w 533400"/>
                  <a:gd name="connsiteY1354" fmla="*/ 396907 h 533400"/>
                  <a:gd name="connsiteX1355" fmla="*/ 500253 w 533400"/>
                  <a:gd name="connsiteY1355" fmla="*/ 398812 h 533400"/>
                  <a:gd name="connsiteX1356" fmla="*/ 506635 w 533400"/>
                  <a:gd name="connsiteY1356" fmla="*/ 386620 h 533400"/>
                  <a:gd name="connsiteX1357" fmla="*/ 512159 w 533400"/>
                  <a:gd name="connsiteY1357" fmla="*/ 389382 h 533400"/>
                  <a:gd name="connsiteX1358" fmla="*/ 513112 w 533400"/>
                  <a:gd name="connsiteY1358" fmla="*/ 387477 h 533400"/>
                  <a:gd name="connsiteX1359" fmla="*/ 507587 w 533400"/>
                  <a:gd name="connsiteY1359" fmla="*/ 384810 h 533400"/>
                  <a:gd name="connsiteX1360" fmla="*/ 506635 w 533400"/>
                  <a:gd name="connsiteY1360" fmla="*/ 386620 h 533400"/>
                  <a:gd name="connsiteX1361" fmla="*/ 41624 w 533400"/>
                  <a:gd name="connsiteY1361" fmla="*/ 400621 h 533400"/>
                  <a:gd name="connsiteX1362" fmla="*/ 35624 w 533400"/>
                  <a:gd name="connsiteY1362" fmla="*/ 404050 h 533400"/>
                  <a:gd name="connsiteX1363" fmla="*/ 36671 w 533400"/>
                  <a:gd name="connsiteY1363" fmla="*/ 405956 h 533400"/>
                  <a:gd name="connsiteX1364" fmla="*/ 42672 w 533400"/>
                  <a:gd name="connsiteY1364" fmla="*/ 402527 h 533400"/>
                  <a:gd name="connsiteX1365" fmla="*/ 41624 w 533400"/>
                  <a:gd name="connsiteY1365" fmla="*/ 400621 h 533400"/>
                  <a:gd name="connsiteX1366" fmla="*/ 43910 w 533400"/>
                  <a:gd name="connsiteY1366" fmla="*/ 404622 h 533400"/>
                  <a:gd name="connsiteX1367" fmla="*/ 38005 w 533400"/>
                  <a:gd name="connsiteY1367" fmla="*/ 408146 h 533400"/>
                  <a:gd name="connsiteX1368" fmla="*/ 39148 w 533400"/>
                  <a:gd name="connsiteY1368" fmla="*/ 410051 h 533400"/>
                  <a:gd name="connsiteX1369" fmla="*/ 45053 w 533400"/>
                  <a:gd name="connsiteY1369" fmla="*/ 406527 h 533400"/>
                  <a:gd name="connsiteX1370" fmla="*/ 43910 w 533400"/>
                  <a:gd name="connsiteY1370" fmla="*/ 404622 h 533400"/>
                  <a:gd name="connsiteX1371" fmla="*/ 46292 w 533400"/>
                  <a:gd name="connsiteY1371" fmla="*/ 408527 h 533400"/>
                  <a:gd name="connsiteX1372" fmla="*/ 40386 w 533400"/>
                  <a:gd name="connsiteY1372" fmla="*/ 412147 h 533400"/>
                  <a:gd name="connsiteX1373" fmla="*/ 41529 w 533400"/>
                  <a:gd name="connsiteY1373" fmla="*/ 413957 h 533400"/>
                  <a:gd name="connsiteX1374" fmla="*/ 47339 w 533400"/>
                  <a:gd name="connsiteY1374" fmla="*/ 410337 h 533400"/>
                  <a:gd name="connsiteX1375" fmla="*/ 46292 w 533400"/>
                  <a:gd name="connsiteY1375" fmla="*/ 408527 h 533400"/>
                  <a:gd name="connsiteX1376" fmla="*/ 39338 w 533400"/>
                  <a:gd name="connsiteY1376" fmla="*/ 396621 h 533400"/>
                  <a:gd name="connsiteX1377" fmla="*/ 33338 w 533400"/>
                  <a:gd name="connsiteY1377" fmla="*/ 399955 h 533400"/>
                  <a:gd name="connsiteX1378" fmla="*/ 34385 w 533400"/>
                  <a:gd name="connsiteY1378" fmla="*/ 401860 h 533400"/>
                  <a:gd name="connsiteX1379" fmla="*/ 40386 w 533400"/>
                  <a:gd name="connsiteY1379" fmla="*/ 398526 h 533400"/>
                  <a:gd name="connsiteX1380" fmla="*/ 39338 w 533400"/>
                  <a:gd name="connsiteY1380" fmla="*/ 396621 h 533400"/>
                  <a:gd name="connsiteX1381" fmla="*/ 48768 w 533400"/>
                  <a:gd name="connsiteY1381" fmla="*/ 412433 h 533400"/>
                  <a:gd name="connsiteX1382" fmla="*/ 42958 w 533400"/>
                  <a:gd name="connsiteY1382" fmla="*/ 416147 h 533400"/>
                  <a:gd name="connsiteX1383" fmla="*/ 44196 w 533400"/>
                  <a:gd name="connsiteY1383" fmla="*/ 417957 h 533400"/>
                  <a:gd name="connsiteX1384" fmla="*/ 50006 w 533400"/>
                  <a:gd name="connsiteY1384" fmla="*/ 414242 h 533400"/>
                  <a:gd name="connsiteX1385" fmla="*/ 48768 w 533400"/>
                  <a:gd name="connsiteY1385" fmla="*/ 412433 h 533400"/>
                  <a:gd name="connsiteX1386" fmla="*/ 29242 w 533400"/>
                  <a:gd name="connsiteY1386" fmla="*/ 376047 h 533400"/>
                  <a:gd name="connsiteX1387" fmla="*/ 22955 w 533400"/>
                  <a:gd name="connsiteY1387" fmla="*/ 378809 h 533400"/>
                  <a:gd name="connsiteX1388" fmla="*/ 23813 w 533400"/>
                  <a:gd name="connsiteY1388" fmla="*/ 380810 h 533400"/>
                  <a:gd name="connsiteX1389" fmla="*/ 30099 w 533400"/>
                  <a:gd name="connsiteY1389" fmla="*/ 377952 h 533400"/>
                  <a:gd name="connsiteX1390" fmla="*/ 29242 w 533400"/>
                  <a:gd name="connsiteY1390" fmla="*/ 376047 h 533400"/>
                  <a:gd name="connsiteX1391" fmla="*/ 51245 w 533400"/>
                  <a:gd name="connsiteY1391" fmla="*/ 416242 h 533400"/>
                  <a:gd name="connsiteX1392" fmla="*/ 45530 w 533400"/>
                  <a:gd name="connsiteY1392" fmla="*/ 420053 h 533400"/>
                  <a:gd name="connsiteX1393" fmla="*/ 46768 w 533400"/>
                  <a:gd name="connsiteY1393" fmla="*/ 421862 h 533400"/>
                  <a:gd name="connsiteX1394" fmla="*/ 52483 w 533400"/>
                  <a:gd name="connsiteY1394" fmla="*/ 418052 h 533400"/>
                  <a:gd name="connsiteX1395" fmla="*/ 51245 w 533400"/>
                  <a:gd name="connsiteY1395" fmla="*/ 416242 h 533400"/>
                  <a:gd name="connsiteX1396" fmla="*/ 31052 w 533400"/>
                  <a:gd name="connsiteY1396" fmla="*/ 380238 h 533400"/>
                  <a:gd name="connsiteX1397" fmla="*/ 24765 w 533400"/>
                  <a:gd name="connsiteY1397" fmla="*/ 383191 h 533400"/>
                  <a:gd name="connsiteX1398" fmla="*/ 25718 w 533400"/>
                  <a:gd name="connsiteY1398" fmla="*/ 385191 h 533400"/>
                  <a:gd name="connsiteX1399" fmla="*/ 32004 w 533400"/>
                  <a:gd name="connsiteY1399" fmla="*/ 382238 h 533400"/>
                  <a:gd name="connsiteX1400" fmla="*/ 31052 w 533400"/>
                  <a:gd name="connsiteY1400" fmla="*/ 380238 h 533400"/>
                  <a:gd name="connsiteX1401" fmla="*/ 33052 w 533400"/>
                  <a:gd name="connsiteY1401" fmla="*/ 384429 h 533400"/>
                  <a:gd name="connsiteX1402" fmla="*/ 26861 w 533400"/>
                  <a:gd name="connsiteY1402" fmla="*/ 387477 h 533400"/>
                  <a:gd name="connsiteX1403" fmla="*/ 27813 w 533400"/>
                  <a:gd name="connsiteY1403" fmla="*/ 389382 h 533400"/>
                  <a:gd name="connsiteX1404" fmla="*/ 34004 w 533400"/>
                  <a:gd name="connsiteY1404" fmla="*/ 386334 h 533400"/>
                  <a:gd name="connsiteX1405" fmla="*/ 33052 w 533400"/>
                  <a:gd name="connsiteY1405" fmla="*/ 384429 h 533400"/>
                  <a:gd name="connsiteX1406" fmla="*/ 35052 w 533400"/>
                  <a:gd name="connsiteY1406" fmla="*/ 388525 h 533400"/>
                  <a:gd name="connsiteX1407" fmla="*/ 28861 w 533400"/>
                  <a:gd name="connsiteY1407" fmla="*/ 391668 h 533400"/>
                  <a:gd name="connsiteX1408" fmla="*/ 29813 w 533400"/>
                  <a:gd name="connsiteY1408" fmla="*/ 393573 h 533400"/>
                  <a:gd name="connsiteX1409" fmla="*/ 36005 w 533400"/>
                  <a:gd name="connsiteY1409" fmla="*/ 390430 h 533400"/>
                  <a:gd name="connsiteX1410" fmla="*/ 35052 w 533400"/>
                  <a:gd name="connsiteY1410" fmla="*/ 388525 h 533400"/>
                  <a:gd name="connsiteX1411" fmla="*/ 37148 w 533400"/>
                  <a:gd name="connsiteY1411" fmla="*/ 392621 h 533400"/>
                  <a:gd name="connsiteX1412" fmla="*/ 31052 w 533400"/>
                  <a:gd name="connsiteY1412" fmla="*/ 395859 h 533400"/>
                  <a:gd name="connsiteX1413" fmla="*/ 32099 w 533400"/>
                  <a:gd name="connsiteY1413" fmla="*/ 397764 h 533400"/>
                  <a:gd name="connsiteX1414" fmla="*/ 38195 w 533400"/>
                  <a:gd name="connsiteY1414" fmla="*/ 394525 h 533400"/>
                  <a:gd name="connsiteX1415" fmla="*/ 37148 w 533400"/>
                  <a:gd name="connsiteY1415" fmla="*/ 392621 h 533400"/>
                  <a:gd name="connsiteX1416" fmla="*/ 83153 w 533400"/>
                  <a:gd name="connsiteY1416" fmla="*/ 455295 h 533400"/>
                  <a:gd name="connsiteX1417" fmla="*/ 78296 w 533400"/>
                  <a:gd name="connsiteY1417" fmla="*/ 460153 h 533400"/>
                  <a:gd name="connsiteX1418" fmla="*/ 79820 w 533400"/>
                  <a:gd name="connsiteY1418" fmla="*/ 461677 h 533400"/>
                  <a:gd name="connsiteX1419" fmla="*/ 84677 w 533400"/>
                  <a:gd name="connsiteY1419" fmla="*/ 456819 h 533400"/>
                  <a:gd name="connsiteX1420" fmla="*/ 83153 w 533400"/>
                  <a:gd name="connsiteY1420" fmla="*/ 455295 h 533400"/>
                  <a:gd name="connsiteX1421" fmla="*/ 70676 w 533400"/>
                  <a:gd name="connsiteY1421" fmla="*/ 441865 h 533400"/>
                  <a:gd name="connsiteX1422" fmla="*/ 65532 w 533400"/>
                  <a:gd name="connsiteY1422" fmla="*/ 446342 h 533400"/>
                  <a:gd name="connsiteX1423" fmla="*/ 66961 w 533400"/>
                  <a:gd name="connsiteY1423" fmla="*/ 447961 h 533400"/>
                  <a:gd name="connsiteX1424" fmla="*/ 72104 w 533400"/>
                  <a:gd name="connsiteY1424" fmla="*/ 443484 h 533400"/>
                  <a:gd name="connsiteX1425" fmla="*/ 70676 w 533400"/>
                  <a:gd name="connsiteY1425" fmla="*/ 441865 h 533400"/>
                  <a:gd name="connsiteX1426" fmla="*/ 67723 w 533400"/>
                  <a:gd name="connsiteY1426" fmla="*/ 438340 h 533400"/>
                  <a:gd name="connsiteX1427" fmla="*/ 62484 w 533400"/>
                  <a:gd name="connsiteY1427" fmla="*/ 442722 h 533400"/>
                  <a:gd name="connsiteX1428" fmla="*/ 63913 w 533400"/>
                  <a:gd name="connsiteY1428" fmla="*/ 444341 h 533400"/>
                  <a:gd name="connsiteX1429" fmla="*/ 69152 w 533400"/>
                  <a:gd name="connsiteY1429" fmla="*/ 439960 h 533400"/>
                  <a:gd name="connsiteX1430" fmla="*/ 67723 w 533400"/>
                  <a:gd name="connsiteY1430" fmla="*/ 438340 h 533400"/>
                  <a:gd name="connsiteX1431" fmla="*/ 73724 w 533400"/>
                  <a:gd name="connsiteY1431" fmla="*/ 445294 h 533400"/>
                  <a:gd name="connsiteX1432" fmla="*/ 68580 w 533400"/>
                  <a:gd name="connsiteY1432" fmla="*/ 449866 h 533400"/>
                  <a:gd name="connsiteX1433" fmla="*/ 70009 w 533400"/>
                  <a:gd name="connsiteY1433" fmla="*/ 451485 h 533400"/>
                  <a:gd name="connsiteX1434" fmla="*/ 75057 w 533400"/>
                  <a:gd name="connsiteY1434" fmla="*/ 446913 h 533400"/>
                  <a:gd name="connsiteX1435" fmla="*/ 73724 w 533400"/>
                  <a:gd name="connsiteY1435" fmla="*/ 445294 h 533400"/>
                  <a:gd name="connsiteX1436" fmla="*/ 53816 w 533400"/>
                  <a:gd name="connsiteY1436" fmla="*/ 420053 h 533400"/>
                  <a:gd name="connsiteX1437" fmla="*/ 48197 w 533400"/>
                  <a:gd name="connsiteY1437" fmla="*/ 423958 h 533400"/>
                  <a:gd name="connsiteX1438" fmla="*/ 49435 w 533400"/>
                  <a:gd name="connsiteY1438" fmla="*/ 425767 h 533400"/>
                  <a:gd name="connsiteX1439" fmla="*/ 55055 w 533400"/>
                  <a:gd name="connsiteY1439" fmla="*/ 421767 h 533400"/>
                  <a:gd name="connsiteX1440" fmla="*/ 53816 w 533400"/>
                  <a:gd name="connsiteY1440" fmla="*/ 420053 h 533400"/>
                  <a:gd name="connsiteX1441" fmla="*/ 270415 w 533400"/>
                  <a:gd name="connsiteY1441" fmla="*/ 533495 h 533400"/>
                  <a:gd name="connsiteX1442" fmla="*/ 268986 w 533400"/>
                  <a:gd name="connsiteY1442" fmla="*/ 533495 h 533400"/>
                  <a:gd name="connsiteX1443" fmla="*/ 268986 w 533400"/>
                  <a:gd name="connsiteY1443" fmla="*/ 540068 h 533400"/>
                  <a:gd name="connsiteX1444" fmla="*/ 270034 w 533400"/>
                  <a:gd name="connsiteY1444" fmla="*/ 540068 h 533400"/>
                  <a:gd name="connsiteX1445" fmla="*/ 271177 w 533400"/>
                  <a:gd name="connsiteY1445" fmla="*/ 540068 h 533400"/>
                  <a:gd name="connsiteX1446" fmla="*/ 271177 w 533400"/>
                  <a:gd name="connsiteY1446" fmla="*/ 533495 h 533400"/>
                  <a:gd name="connsiteX1447" fmla="*/ 270415 w 533400"/>
                  <a:gd name="connsiteY1447" fmla="*/ 533495 h 533400"/>
                  <a:gd name="connsiteX1448" fmla="*/ 76867 w 533400"/>
                  <a:gd name="connsiteY1448" fmla="*/ 448723 h 533400"/>
                  <a:gd name="connsiteX1449" fmla="*/ 71819 w 533400"/>
                  <a:gd name="connsiteY1449" fmla="*/ 453390 h 533400"/>
                  <a:gd name="connsiteX1450" fmla="*/ 73247 w 533400"/>
                  <a:gd name="connsiteY1450" fmla="*/ 455009 h 533400"/>
                  <a:gd name="connsiteX1451" fmla="*/ 78296 w 533400"/>
                  <a:gd name="connsiteY1451" fmla="*/ 450342 h 533400"/>
                  <a:gd name="connsiteX1452" fmla="*/ 76867 w 533400"/>
                  <a:gd name="connsiteY1452" fmla="*/ 448723 h 533400"/>
                  <a:gd name="connsiteX1453" fmla="*/ 64866 w 533400"/>
                  <a:gd name="connsiteY1453" fmla="*/ 434721 h 533400"/>
                  <a:gd name="connsiteX1454" fmla="*/ 59531 w 533400"/>
                  <a:gd name="connsiteY1454" fmla="*/ 439103 h 533400"/>
                  <a:gd name="connsiteX1455" fmla="*/ 60865 w 533400"/>
                  <a:gd name="connsiteY1455" fmla="*/ 440817 h 533400"/>
                  <a:gd name="connsiteX1456" fmla="*/ 66199 w 533400"/>
                  <a:gd name="connsiteY1456" fmla="*/ 436436 h 533400"/>
                  <a:gd name="connsiteX1457" fmla="*/ 64866 w 533400"/>
                  <a:gd name="connsiteY1457" fmla="*/ 434721 h 533400"/>
                  <a:gd name="connsiteX1458" fmla="*/ 56483 w 533400"/>
                  <a:gd name="connsiteY1458" fmla="*/ 423767 h 533400"/>
                  <a:gd name="connsiteX1459" fmla="*/ 50864 w 533400"/>
                  <a:gd name="connsiteY1459" fmla="*/ 427863 h 533400"/>
                  <a:gd name="connsiteX1460" fmla="*/ 52102 w 533400"/>
                  <a:gd name="connsiteY1460" fmla="*/ 429578 h 533400"/>
                  <a:gd name="connsiteX1461" fmla="*/ 57722 w 533400"/>
                  <a:gd name="connsiteY1461" fmla="*/ 425482 h 533400"/>
                  <a:gd name="connsiteX1462" fmla="*/ 56483 w 533400"/>
                  <a:gd name="connsiteY1462" fmla="*/ 423767 h 533400"/>
                  <a:gd name="connsiteX1463" fmla="*/ 59246 w 533400"/>
                  <a:gd name="connsiteY1463" fmla="*/ 427482 h 533400"/>
                  <a:gd name="connsiteX1464" fmla="*/ 53721 w 533400"/>
                  <a:gd name="connsiteY1464" fmla="*/ 431578 h 533400"/>
                  <a:gd name="connsiteX1465" fmla="*/ 55055 w 533400"/>
                  <a:gd name="connsiteY1465" fmla="*/ 433292 h 533400"/>
                  <a:gd name="connsiteX1466" fmla="*/ 60579 w 533400"/>
                  <a:gd name="connsiteY1466" fmla="*/ 429101 h 533400"/>
                  <a:gd name="connsiteX1467" fmla="*/ 59246 w 533400"/>
                  <a:gd name="connsiteY1467" fmla="*/ 427482 h 533400"/>
                  <a:gd name="connsiteX1468" fmla="*/ 62008 w 533400"/>
                  <a:gd name="connsiteY1468" fmla="*/ 431197 h 533400"/>
                  <a:gd name="connsiteX1469" fmla="*/ 56579 w 533400"/>
                  <a:gd name="connsiteY1469" fmla="*/ 435483 h 533400"/>
                  <a:gd name="connsiteX1470" fmla="*/ 57912 w 533400"/>
                  <a:gd name="connsiteY1470" fmla="*/ 437198 h 533400"/>
                  <a:gd name="connsiteX1471" fmla="*/ 63341 w 533400"/>
                  <a:gd name="connsiteY1471" fmla="*/ 433007 h 533400"/>
                  <a:gd name="connsiteX1472" fmla="*/ 62008 w 533400"/>
                  <a:gd name="connsiteY1472" fmla="*/ 431197 h 533400"/>
                  <a:gd name="connsiteX1473" fmla="*/ 80010 w 533400"/>
                  <a:gd name="connsiteY1473" fmla="*/ 452057 h 533400"/>
                  <a:gd name="connsiteX1474" fmla="*/ 75057 w 533400"/>
                  <a:gd name="connsiteY1474" fmla="*/ 456819 h 533400"/>
                  <a:gd name="connsiteX1475" fmla="*/ 76581 w 533400"/>
                  <a:gd name="connsiteY1475" fmla="*/ 458343 h 533400"/>
                  <a:gd name="connsiteX1476" fmla="*/ 81534 w 533400"/>
                  <a:gd name="connsiteY1476" fmla="*/ 453581 h 533400"/>
                  <a:gd name="connsiteX1477" fmla="*/ 80010 w 533400"/>
                  <a:gd name="connsiteY1477" fmla="*/ 452057 h 533400"/>
                  <a:gd name="connsiteX1478" fmla="*/ 9335 w 533400"/>
                  <a:gd name="connsiteY1478" fmla="*/ 305562 h 533400"/>
                  <a:gd name="connsiteX1479" fmla="*/ 2477 w 533400"/>
                  <a:gd name="connsiteY1479" fmla="*/ 306515 h 533400"/>
                  <a:gd name="connsiteX1480" fmla="*/ 2762 w 533400"/>
                  <a:gd name="connsiteY1480" fmla="*/ 308610 h 533400"/>
                  <a:gd name="connsiteX1481" fmla="*/ 9620 w 533400"/>
                  <a:gd name="connsiteY1481" fmla="*/ 307658 h 533400"/>
                  <a:gd name="connsiteX1482" fmla="*/ 9335 w 533400"/>
                  <a:gd name="connsiteY1482" fmla="*/ 305562 h 533400"/>
                  <a:gd name="connsiteX1483" fmla="*/ 8287 w 533400"/>
                  <a:gd name="connsiteY1483" fmla="*/ 296418 h 533400"/>
                  <a:gd name="connsiteX1484" fmla="*/ 1334 w 533400"/>
                  <a:gd name="connsiteY1484" fmla="*/ 297180 h 533400"/>
                  <a:gd name="connsiteX1485" fmla="*/ 1619 w 533400"/>
                  <a:gd name="connsiteY1485" fmla="*/ 299371 h 533400"/>
                  <a:gd name="connsiteX1486" fmla="*/ 8573 w 533400"/>
                  <a:gd name="connsiteY1486" fmla="*/ 298609 h 533400"/>
                  <a:gd name="connsiteX1487" fmla="*/ 8287 w 533400"/>
                  <a:gd name="connsiteY1487" fmla="*/ 296418 h 533400"/>
                  <a:gd name="connsiteX1488" fmla="*/ 8763 w 533400"/>
                  <a:gd name="connsiteY1488" fmla="*/ 300990 h 533400"/>
                  <a:gd name="connsiteX1489" fmla="*/ 1905 w 533400"/>
                  <a:gd name="connsiteY1489" fmla="*/ 301847 h 533400"/>
                  <a:gd name="connsiteX1490" fmla="*/ 2191 w 533400"/>
                  <a:gd name="connsiteY1490" fmla="*/ 304038 h 533400"/>
                  <a:gd name="connsiteX1491" fmla="*/ 9049 w 533400"/>
                  <a:gd name="connsiteY1491" fmla="*/ 303181 h 533400"/>
                  <a:gd name="connsiteX1492" fmla="*/ 8763 w 533400"/>
                  <a:gd name="connsiteY1492" fmla="*/ 300990 h 533400"/>
                  <a:gd name="connsiteX1493" fmla="*/ 10001 w 533400"/>
                  <a:gd name="connsiteY1493" fmla="*/ 310134 h 533400"/>
                  <a:gd name="connsiteX1494" fmla="*/ 3143 w 533400"/>
                  <a:gd name="connsiteY1494" fmla="*/ 311277 h 533400"/>
                  <a:gd name="connsiteX1495" fmla="*/ 3524 w 533400"/>
                  <a:gd name="connsiteY1495" fmla="*/ 313373 h 533400"/>
                  <a:gd name="connsiteX1496" fmla="*/ 10383 w 533400"/>
                  <a:gd name="connsiteY1496" fmla="*/ 312325 h 533400"/>
                  <a:gd name="connsiteX1497" fmla="*/ 10001 w 533400"/>
                  <a:gd name="connsiteY1497" fmla="*/ 310134 h 533400"/>
                  <a:gd name="connsiteX1498" fmla="*/ 10763 w 533400"/>
                  <a:gd name="connsiteY1498" fmla="*/ 314611 h 533400"/>
                  <a:gd name="connsiteX1499" fmla="*/ 3905 w 533400"/>
                  <a:gd name="connsiteY1499" fmla="*/ 315849 h 533400"/>
                  <a:gd name="connsiteX1500" fmla="*/ 4286 w 533400"/>
                  <a:gd name="connsiteY1500" fmla="*/ 317944 h 533400"/>
                  <a:gd name="connsiteX1501" fmla="*/ 11144 w 533400"/>
                  <a:gd name="connsiteY1501" fmla="*/ 316706 h 533400"/>
                  <a:gd name="connsiteX1502" fmla="*/ 10763 w 533400"/>
                  <a:gd name="connsiteY1502" fmla="*/ 314611 h 533400"/>
                  <a:gd name="connsiteX1503" fmla="*/ 7906 w 533400"/>
                  <a:gd name="connsiteY1503" fmla="*/ 291846 h 533400"/>
                  <a:gd name="connsiteX1504" fmla="*/ 953 w 533400"/>
                  <a:gd name="connsiteY1504" fmla="*/ 292417 h 533400"/>
                  <a:gd name="connsiteX1505" fmla="*/ 1143 w 533400"/>
                  <a:gd name="connsiteY1505" fmla="*/ 294608 h 533400"/>
                  <a:gd name="connsiteX1506" fmla="*/ 8096 w 533400"/>
                  <a:gd name="connsiteY1506" fmla="*/ 294037 h 533400"/>
                  <a:gd name="connsiteX1507" fmla="*/ 7906 w 533400"/>
                  <a:gd name="connsiteY1507" fmla="*/ 291846 h 533400"/>
                  <a:gd name="connsiteX1508" fmla="*/ 11525 w 533400"/>
                  <a:gd name="connsiteY1508" fmla="*/ 319183 h 533400"/>
                  <a:gd name="connsiteX1509" fmla="*/ 4667 w 533400"/>
                  <a:gd name="connsiteY1509" fmla="*/ 320516 h 533400"/>
                  <a:gd name="connsiteX1510" fmla="*/ 5049 w 533400"/>
                  <a:gd name="connsiteY1510" fmla="*/ 322612 h 533400"/>
                  <a:gd name="connsiteX1511" fmla="*/ 11906 w 533400"/>
                  <a:gd name="connsiteY1511" fmla="*/ 321278 h 533400"/>
                  <a:gd name="connsiteX1512" fmla="*/ 11525 w 533400"/>
                  <a:gd name="connsiteY1512" fmla="*/ 319183 h 533400"/>
                  <a:gd name="connsiteX1513" fmla="*/ 7144 w 533400"/>
                  <a:gd name="connsiteY1513" fmla="*/ 278130 h 533400"/>
                  <a:gd name="connsiteX1514" fmla="*/ 191 w 533400"/>
                  <a:gd name="connsiteY1514" fmla="*/ 278416 h 533400"/>
                  <a:gd name="connsiteX1515" fmla="*/ 286 w 533400"/>
                  <a:gd name="connsiteY1515" fmla="*/ 280607 h 533400"/>
                  <a:gd name="connsiteX1516" fmla="*/ 7239 w 533400"/>
                  <a:gd name="connsiteY1516" fmla="*/ 280416 h 533400"/>
                  <a:gd name="connsiteX1517" fmla="*/ 7144 w 533400"/>
                  <a:gd name="connsiteY1517" fmla="*/ 278130 h 533400"/>
                  <a:gd name="connsiteX1518" fmla="*/ 7239 w 533400"/>
                  <a:gd name="connsiteY1518" fmla="*/ 282702 h 533400"/>
                  <a:gd name="connsiteX1519" fmla="*/ 286 w 533400"/>
                  <a:gd name="connsiteY1519" fmla="*/ 283083 h 533400"/>
                  <a:gd name="connsiteX1520" fmla="*/ 381 w 533400"/>
                  <a:gd name="connsiteY1520" fmla="*/ 285274 h 533400"/>
                  <a:gd name="connsiteX1521" fmla="*/ 7334 w 533400"/>
                  <a:gd name="connsiteY1521" fmla="*/ 284893 h 533400"/>
                  <a:gd name="connsiteX1522" fmla="*/ 7239 w 533400"/>
                  <a:gd name="connsiteY1522" fmla="*/ 282702 h 533400"/>
                  <a:gd name="connsiteX1523" fmla="*/ 7525 w 533400"/>
                  <a:gd name="connsiteY1523" fmla="*/ 287274 h 533400"/>
                  <a:gd name="connsiteX1524" fmla="*/ 572 w 533400"/>
                  <a:gd name="connsiteY1524" fmla="*/ 287750 h 533400"/>
                  <a:gd name="connsiteX1525" fmla="*/ 667 w 533400"/>
                  <a:gd name="connsiteY1525" fmla="*/ 289941 h 533400"/>
                  <a:gd name="connsiteX1526" fmla="*/ 7620 w 533400"/>
                  <a:gd name="connsiteY1526" fmla="*/ 289465 h 533400"/>
                  <a:gd name="connsiteX1527" fmla="*/ 7525 w 533400"/>
                  <a:gd name="connsiteY1527" fmla="*/ 287274 h 533400"/>
                  <a:gd name="connsiteX1528" fmla="*/ 19431 w 533400"/>
                  <a:gd name="connsiteY1528" fmla="*/ 350330 h 533400"/>
                  <a:gd name="connsiteX1529" fmla="*/ 12859 w 533400"/>
                  <a:gd name="connsiteY1529" fmla="*/ 352425 h 533400"/>
                  <a:gd name="connsiteX1530" fmla="*/ 13526 w 533400"/>
                  <a:gd name="connsiteY1530" fmla="*/ 354521 h 533400"/>
                  <a:gd name="connsiteX1531" fmla="*/ 20098 w 533400"/>
                  <a:gd name="connsiteY1531" fmla="*/ 352330 h 533400"/>
                  <a:gd name="connsiteX1532" fmla="*/ 19431 w 533400"/>
                  <a:gd name="connsiteY1532" fmla="*/ 350330 h 533400"/>
                  <a:gd name="connsiteX1533" fmla="*/ 20860 w 533400"/>
                  <a:gd name="connsiteY1533" fmla="*/ 354711 h 533400"/>
                  <a:gd name="connsiteX1534" fmla="*/ 14288 w 533400"/>
                  <a:gd name="connsiteY1534" fmla="*/ 356997 h 533400"/>
                  <a:gd name="connsiteX1535" fmla="*/ 14954 w 533400"/>
                  <a:gd name="connsiteY1535" fmla="*/ 358997 h 533400"/>
                  <a:gd name="connsiteX1536" fmla="*/ 21527 w 533400"/>
                  <a:gd name="connsiteY1536" fmla="*/ 356711 h 533400"/>
                  <a:gd name="connsiteX1537" fmla="*/ 20860 w 533400"/>
                  <a:gd name="connsiteY1537" fmla="*/ 354711 h 533400"/>
                  <a:gd name="connsiteX1538" fmla="*/ 25622 w 533400"/>
                  <a:gd name="connsiteY1538" fmla="*/ 367570 h 533400"/>
                  <a:gd name="connsiteX1539" fmla="*/ 19241 w 533400"/>
                  <a:gd name="connsiteY1539" fmla="*/ 370142 h 533400"/>
                  <a:gd name="connsiteX1540" fmla="*/ 20003 w 533400"/>
                  <a:gd name="connsiteY1540" fmla="*/ 372142 h 533400"/>
                  <a:gd name="connsiteX1541" fmla="*/ 26480 w 533400"/>
                  <a:gd name="connsiteY1541" fmla="*/ 369570 h 533400"/>
                  <a:gd name="connsiteX1542" fmla="*/ 25622 w 533400"/>
                  <a:gd name="connsiteY1542" fmla="*/ 367570 h 533400"/>
                  <a:gd name="connsiteX1543" fmla="*/ 22384 w 533400"/>
                  <a:gd name="connsiteY1543" fmla="*/ 358997 h 533400"/>
                  <a:gd name="connsiteX1544" fmla="*/ 15907 w 533400"/>
                  <a:gd name="connsiteY1544" fmla="*/ 361379 h 533400"/>
                  <a:gd name="connsiteX1545" fmla="*/ 16669 w 533400"/>
                  <a:gd name="connsiteY1545" fmla="*/ 363379 h 533400"/>
                  <a:gd name="connsiteX1546" fmla="*/ 23146 w 533400"/>
                  <a:gd name="connsiteY1546" fmla="*/ 360998 h 533400"/>
                  <a:gd name="connsiteX1547" fmla="*/ 22384 w 533400"/>
                  <a:gd name="connsiteY1547" fmla="*/ 358997 h 533400"/>
                  <a:gd name="connsiteX1548" fmla="*/ 24003 w 533400"/>
                  <a:gd name="connsiteY1548" fmla="*/ 363284 h 533400"/>
                  <a:gd name="connsiteX1549" fmla="*/ 17526 w 533400"/>
                  <a:gd name="connsiteY1549" fmla="*/ 365760 h 533400"/>
                  <a:gd name="connsiteX1550" fmla="*/ 18288 w 533400"/>
                  <a:gd name="connsiteY1550" fmla="*/ 367760 h 533400"/>
                  <a:gd name="connsiteX1551" fmla="*/ 24765 w 533400"/>
                  <a:gd name="connsiteY1551" fmla="*/ 365284 h 533400"/>
                  <a:gd name="connsiteX1552" fmla="*/ 24003 w 533400"/>
                  <a:gd name="connsiteY1552" fmla="*/ 363284 h 533400"/>
                  <a:gd name="connsiteX1553" fmla="*/ 18098 w 533400"/>
                  <a:gd name="connsiteY1553" fmla="*/ 345948 h 533400"/>
                  <a:gd name="connsiteX1554" fmla="*/ 11430 w 533400"/>
                  <a:gd name="connsiteY1554" fmla="*/ 347948 h 533400"/>
                  <a:gd name="connsiteX1555" fmla="*/ 12002 w 533400"/>
                  <a:gd name="connsiteY1555" fmla="*/ 350044 h 533400"/>
                  <a:gd name="connsiteX1556" fmla="*/ 18669 w 533400"/>
                  <a:gd name="connsiteY1556" fmla="*/ 348044 h 533400"/>
                  <a:gd name="connsiteX1557" fmla="*/ 18098 w 533400"/>
                  <a:gd name="connsiteY1557" fmla="*/ 345948 h 533400"/>
                  <a:gd name="connsiteX1558" fmla="*/ 14478 w 533400"/>
                  <a:gd name="connsiteY1558" fmla="*/ 332613 h 533400"/>
                  <a:gd name="connsiteX1559" fmla="*/ 7716 w 533400"/>
                  <a:gd name="connsiteY1559" fmla="*/ 334328 h 533400"/>
                  <a:gd name="connsiteX1560" fmla="*/ 8192 w 533400"/>
                  <a:gd name="connsiteY1560" fmla="*/ 336423 h 533400"/>
                  <a:gd name="connsiteX1561" fmla="*/ 14954 w 533400"/>
                  <a:gd name="connsiteY1561" fmla="*/ 334709 h 533400"/>
                  <a:gd name="connsiteX1562" fmla="*/ 14478 w 533400"/>
                  <a:gd name="connsiteY1562" fmla="*/ 332613 h 533400"/>
                  <a:gd name="connsiteX1563" fmla="*/ 13430 w 533400"/>
                  <a:gd name="connsiteY1563" fmla="*/ 328136 h 533400"/>
                  <a:gd name="connsiteX1564" fmla="*/ 6668 w 533400"/>
                  <a:gd name="connsiteY1564" fmla="*/ 329660 h 533400"/>
                  <a:gd name="connsiteX1565" fmla="*/ 7144 w 533400"/>
                  <a:gd name="connsiteY1565" fmla="*/ 331756 h 533400"/>
                  <a:gd name="connsiteX1566" fmla="*/ 13907 w 533400"/>
                  <a:gd name="connsiteY1566" fmla="*/ 330232 h 533400"/>
                  <a:gd name="connsiteX1567" fmla="*/ 13430 w 533400"/>
                  <a:gd name="connsiteY1567" fmla="*/ 328136 h 533400"/>
                  <a:gd name="connsiteX1568" fmla="*/ 12478 w 533400"/>
                  <a:gd name="connsiteY1568" fmla="*/ 323660 h 533400"/>
                  <a:gd name="connsiteX1569" fmla="*/ 5715 w 533400"/>
                  <a:gd name="connsiteY1569" fmla="*/ 325088 h 533400"/>
                  <a:gd name="connsiteX1570" fmla="*/ 6191 w 533400"/>
                  <a:gd name="connsiteY1570" fmla="*/ 327184 h 533400"/>
                  <a:gd name="connsiteX1571" fmla="*/ 12954 w 533400"/>
                  <a:gd name="connsiteY1571" fmla="*/ 325755 h 533400"/>
                  <a:gd name="connsiteX1572" fmla="*/ 12478 w 533400"/>
                  <a:gd name="connsiteY1572" fmla="*/ 323660 h 533400"/>
                  <a:gd name="connsiteX1573" fmla="*/ 15621 w 533400"/>
                  <a:gd name="connsiteY1573" fmla="*/ 337090 h 533400"/>
                  <a:gd name="connsiteX1574" fmla="*/ 8858 w 533400"/>
                  <a:gd name="connsiteY1574" fmla="*/ 338900 h 533400"/>
                  <a:gd name="connsiteX1575" fmla="*/ 9430 w 533400"/>
                  <a:gd name="connsiteY1575" fmla="*/ 340995 h 533400"/>
                  <a:gd name="connsiteX1576" fmla="*/ 16193 w 533400"/>
                  <a:gd name="connsiteY1576" fmla="*/ 339185 h 533400"/>
                  <a:gd name="connsiteX1577" fmla="*/ 15621 w 533400"/>
                  <a:gd name="connsiteY1577" fmla="*/ 337090 h 533400"/>
                  <a:gd name="connsiteX1578" fmla="*/ 16764 w 533400"/>
                  <a:gd name="connsiteY1578" fmla="*/ 341567 h 533400"/>
                  <a:gd name="connsiteX1579" fmla="*/ 10097 w 533400"/>
                  <a:gd name="connsiteY1579" fmla="*/ 343471 h 533400"/>
                  <a:gd name="connsiteX1580" fmla="*/ 10668 w 533400"/>
                  <a:gd name="connsiteY1580" fmla="*/ 345567 h 533400"/>
                  <a:gd name="connsiteX1581" fmla="*/ 17336 w 533400"/>
                  <a:gd name="connsiteY1581" fmla="*/ 343662 h 533400"/>
                  <a:gd name="connsiteX1582" fmla="*/ 16764 w 533400"/>
                  <a:gd name="connsiteY1582" fmla="*/ 341567 h 533400"/>
                  <a:gd name="connsiteX1583" fmla="*/ 27337 w 533400"/>
                  <a:gd name="connsiteY1583" fmla="*/ 371856 h 533400"/>
                  <a:gd name="connsiteX1584" fmla="*/ 20955 w 533400"/>
                  <a:gd name="connsiteY1584" fmla="*/ 374523 h 533400"/>
                  <a:gd name="connsiteX1585" fmla="*/ 21812 w 533400"/>
                  <a:gd name="connsiteY1585" fmla="*/ 376523 h 533400"/>
                  <a:gd name="connsiteX1586" fmla="*/ 28194 w 533400"/>
                  <a:gd name="connsiteY1586" fmla="*/ 373761 h 533400"/>
                  <a:gd name="connsiteX1587" fmla="*/ 27337 w 533400"/>
                  <a:gd name="connsiteY1587" fmla="*/ 371856 h 533400"/>
                  <a:gd name="connsiteX1588" fmla="*/ 200787 w 533400"/>
                  <a:gd name="connsiteY1588" fmla="*/ 524161 h 533400"/>
                  <a:gd name="connsiteX1589" fmla="*/ 199073 w 533400"/>
                  <a:gd name="connsiteY1589" fmla="*/ 530638 h 533400"/>
                  <a:gd name="connsiteX1590" fmla="*/ 201168 w 533400"/>
                  <a:gd name="connsiteY1590" fmla="*/ 531209 h 533400"/>
                  <a:gd name="connsiteX1591" fmla="*/ 202883 w 533400"/>
                  <a:gd name="connsiteY1591" fmla="*/ 524828 h 533400"/>
                  <a:gd name="connsiteX1592" fmla="*/ 200787 w 533400"/>
                  <a:gd name="connsiteY1592" fmla="*/ 524161 h 533400"/>
                  <a:gd name="connsiteX1593" fmla="*/ 205264 w 533400"/>
                  <a:gd name="connsiteY1593" fmla="*/ 525304 h 533400"/>
                  <a:gd name="connsiteX1594" fmla="*/ 203645 w 533400"/>
                  <a:gd name="connsiteY1594" fmla="*/ 531781 h 533400"/>
                  <a:gd name="connsiteX1595" fmla="*/ 205740 w 533400"/>
                  <a:gd name="connsiteY1595" fmla="*/ 532257 h 533400"/>
                  <a:gd name="connsiteX1596" fmla="*/ 207359 w 533400"/>
                  <a:gd name="connsiteY1596" fmla="*/ 525780 h 533400"/>
                  <a:gd name="connsiteX1597" fmla="*/ 205264 w 533400"/>
                  <a:gd name="connsiteY1597" fmla="*/ 525304 h 533400"/>
                  <a:gd name="connsiteX1598" fmla="*/ 214217 w 533400"/>
                  <a:gd name="connsiteY1598" fmla="*/ 527399 h 533400"/>
                  <a:gd name="connsiteX1599" fmla="*/ 212884 w 533400"/>
                  <a:gd name="connsiteY1599" fmla="*/ 533876 h 533400"/>
                  <a:gd name="connsiteX1600" fmla="*/ 214979 w 533400"/>
                  <a:gd name="connsiteY1600" fmla="*/ 534353 h 533400"/>
                  <a:gd name="connsiteX1601" fmla="*/ 216313 w 533400"/>
                  <a:gd name="connsiteY1601" fmla="*/ 527876 h 533400"/>
                  <a:gd name="connsiteX1602" fmla="*/ 214217 w 533400"/>
                  <a:gd name="connsiteY1602" fmla="*/ 527399 h 533400"/>
                  <a:gd name="connsiteX1603" fmla="*/ 209741 w 533400"/>
                  <a:gd name="connsiteY1603" fmla="*/ 526447 h 533400"/>
                  <a:gd name="connsiteX1604" fmla="*/ 208217 w 533400"/>
                  <a:gd name="connsiteY1604" fmla="*/ 532924 h 533400"/>
                  <a:gd name="connsiteX1605" fmla="*/ 210312 w 533400"/>
                  <a:gd name="connsiteY1605" fmla="*/ 533400 h 533400"/>
                  <a:gd name="connsiteX1606" fmla="*/ 211836 w 533400"/>
                  <a:gd name="connsiteY1606" fmla="*/ 526923 h 533400"/>
                  <a:gd name="connsiteX1607" fmla="*/ 209741 w 533400"/>
                  <a:gd name="connsiteY1607" fmla="*/ 526447 h 533400"/>
                  <a:gd name="connsiteX1608" fmla="*/ 196406 w 533400"/>
                  <a:gd name="connsiteY1608" fmla="*/ 522923 h 533400"/>
                  <a:gd name="connsiteX1609" fmla="*/ 194596 w 533400"/>
                  <a:gd name="connsiteY1609" fmla="*/ 529304 h 533400"/>
                  <a:gd name="connsiteX1610" fmla="*/ 196691 w 533400"/>
                  <a:gd name="connsiteY1610" fmla="*/ 529876 h 533400"/>
                  <a:gd name="connsiteX1611" fmla="*/ 198501 w 533400"/>
                  <a:gd name="connsiteY1611" fmla="*/ 523494 h 533400"/>
                  <a:gd name="connsiteX1612" fmla="*/ 196406 w 533400"/>
                  <a:gd name="connsiteY1612" fmla="*/ 522923 h 533400"/>
                  <a:gd name="connsiteX1613" fmla="*/ 178975 w 533400"/>
                  <a:gd name="connsiteY1613" fmla="*/ 517112 h 533400"/>
                  <a:gd name="connsiteX1614" fmla="*/ 176689 w 533400"/>
                  <a:gd name="connsiteY1614" fmla="*/ 523399 h 533400"/>
                  <a:gd name="connsiteX1615" fmla="*/ 178689 w 533400"/>
                  <a:gd name="connsiteY1615" fmla="*/ 524161 h 533400"/>
                  <a:gd name="connsiteX1616" fmla="*/ 180975 w 533400"/>
                  <a:gd name="connsiteY1616" fmla="*/ 517874 h 533400"/>
                  <a:gd name="connsiteX1617" fmla="*/ 178975 w 533400"/>
                  <a:gd name="connsiteY1617" fmla="*/ 517112 h 533400"/>
                  <a:gd name="connsiteX1618" fmla="*/ 174593 w 533400"/>
                  <a:gd name="connsiteY1618" fmla="*/ 515493 h 533400"/>
                  <a:gd name="connsiteX1619" fmla="*/ 172212 w 533400"/>
                  <a:gd name="connsiteY1619" fmla="*/ 521780 h 533400"/>
                  <a:gd name="connsiteX1620" fmla="*/ 174212 w 533400"/>
                  <a:gd name="connsiteY1620" fmla="*/ 522541 h 533400"/>
                  <a:gd name="connsiteX1621" fmla="*/ 176594 w 533400"/>
                  <a:gd name="connsiteY1621" fmla="*/ 516255 h 533400"/>
                  <a:gd name="connsiteX1622" fmla="*/ 174593 w 533400"/>
                  <a:gd name="connsiteY1622" fmla="*/ 515493 h 533400"/>
                  <a:gd name="connsiteX1623" fmla="*/ 191929 w 533400"/>
                  <a:gd name="connsiteY1623" fmla="*/ 521589 h 533400"/>
                  <a:gd name="connsiteX1624" fmla="*/ 189929 w 533400"/>
                  <a:gd name="connsiteY1624" fmla="*/ 527971 h 533400"/>
                  <a:gd name="connsiteX1625" fmla="*/ 192024 w 533400"/>
                  <a:gd name="connsiteY1625" fmla="*/ 528542 h 533400"/>
                  <a:gd name="connsiteX1626" fmla="*/ 194025 w 533400"/>
                  <a:gd name="connsiteY1626" fmla="*/ 522161 h 533400"/>
                  <a:gd name="connsiteX1627" fmla="*/ 191929 w 533400"/>
                  <a:gd name="connsiteY1627" fmla="*/ 521589 h 533400"/>
                  <a:gd name="connsiteX1628" fmla="*/ 218694 w 533400"/>
                  <a:gd name="connsiteY1628" fmla="*/ 528352 h 533400"/>
                  <a:gd name="connsiteX1629" fmla="*/ 217456 w 533400"/>
                  <a:gd name="connsiteY1629" fmla="*/ 534829 h 533400"/>
                  <a:gd name="connsiteX1630" fmla="*/ 219551 w 533400"/>
                  <a:gd name="connsiteY1630" fmla="*/ 535210 h 533400"/>
                  <a:gd name="connsiteX1631" fmla="*/ 220790 w 533400"/>
                  <a:gd name="connsiteY1631" fmla="*/ 528733 h 533400"/>
                  <a:gd name="connsiteX1632" fmla="*/ 218694 w 533400"/>
                  <a:gd name="connsiteY1632" fmla="*/ 528352 h 533400"/>
                  <a:gd name="connsiteX1633" fmla="*/ 86487 w 533400"/>
                  <a:gd name="connsiteY1633" fmla="*/ 458534 h 533400"/>
                  <a:gd name="connsiteX1634" fmla="*/ 81725 w 533400"/>
                  <a:gd name="connsiteY1634" fmla="*/ 463486 h 533400"/>
                  <a:gd name="connsiteX1635" fmla="*/ 83249 w 533400"/>
                  <a:gd name="connsiteY1635" fmla="*/ 465011 h 533400"/>
                  <a:gd name="connsiteX1636" fmla="*/ 88011 w 533400"/>
                  <a:gd name="connsiteY1636" fmla="*/ 460057 h 533400"/>
                  <a:gd name="connsiteX1637" fmla="*/ 86487 w 533400"/>
                  <a:gd name="connsiteY1637" fmla="*/ 458534 h 533400"/>
                  <a:gd name="connsiteX1638" fmla="*/ 183261 w 533400"/>
                  <a:gd name="connsiteY1638" fmla="*/ 518636 h 533400"/>
                  <a:gd name="connsiteX1639" fmla="*/ 181070 w 533400"/>
                  <a:gd name="connsiteY1639" fmla="*/ 525018 h 533400"/>
                  <a:gd name="connsiteX1640" fmla="*/ 183071 w 533400"/>
                  <a:gd name="connsiteY1640" fmla="*/ 525685 h 533400"/>
                  <a:gd name="connsiteX1641" fmla="*/ 185261 w 533400"/>
                  <a:gd name="connsiteY1641" fmla="*/ 519398 h 533400"/>
                  <a:gd name="connsiteX1642" fmla="*/ 183261 w 533400"/>
                  <a:gd name="connsiteY1642" fmla="*/ 518636 h 533400"/>
                  <a:gd name="connsiteX1643" fmla="*/ 264319 w 533400"/>
                  <a:gd name="connsiteY1643" fmla="*/ 533400 h 533400"/>
                  <a:gd name="connsiteX1644" fmla="*/ 264224 w 533400"/>
                  <a:gd name="connsiteY1644" fmla="*/ 539972 h 533400"/>
                  <a:gd name="connsiteX1645" fmla="*/ 266414 w 533400"/>
                  <a:gd name="connsiteY1645" fmla="*/ 539972 h 533400"/>
                  <a:gd name="connsiteX1646" fmla="*/ 266510 w 533400"/>
                  <a:gd name="connsiteY1646" fmla="*/ 533400 h 533400"/>
                  <a:gd name="connsiteX1647" fmla="*/ 264319 w 533400"/>
                  <a:gd name="connsiteY1647" fmla="*/ 533400 h 533400"/>
                  <a:gd name="connsiteX1648" fmla="*/ 255175 w 533400"/>
                  <a:gd name="connsiteY1648" fmla="*/ 533019 h 533400"/>
                  <a:gd name="connsiteX1649" fmla="*/ 254794 w 533400"/>
                  <a:gd name="connsiteY1649" fmla="*/ 539591 h 533400"/>
                  <a:gd name="connsiteX1650" fmla="*/ 256985 w 533400"/>
                  <a:gd name="connsiteY1650" fmla="*/ 539686 h 533400"/>
                  <a:gd name="connsiteX1651" fmla="*/ 257366 w 533400"/>
                  <a:gd name="connsiteY1651" fmla="*/ 533114 h 533400"/>
                  <a:gd name="connsiteX1652" fmla="*/ 255175 w 533400"/>
                  <a:gd name="connsiteY1652" fmla="*/ 533019 h 533400"/>
                  <a:gd name="connsiteX1653" fmla="*/ 245936 w 533400"/>
                  <a:gd name="connsiteY1653" fmla="*/ 532352 h 533400"/>
                  <a:gd name="connsiteX1654" fmla="*/ 245364 w 533400"/>
                  <a:gd name="connsiteY1654" fmla="*/ 538924 h 533400"/>
                  <a:gd name="connsiteX1655" fmla="*/ 247555 w 533400"/>
                  <a:gd name="connsiteY1655" fmla="*/ 539115 h 533400"/>
                  <a:gd name="connsiteX1656" fmla="*/ 248126 w 533400"/>
                  <a:gd name="connsiteY1656" fmla="*/ 532543 h 533400"/>
                  <a:gd name="connsiteX1657" fmla="*/ 245936 w 533400"/>
                  <a:gd name="connsiteY1657" fmla="*/ 532352 h 533400"/>
                  <a:gd name="connsiteX1658" fmla="*/ 250603 w 533400"/>
                  <a:gd name="connsiteY1658" fmla="*/ 532733 h 533400"/>
                  <a:gd name="connsiteX1659" fmla="*/ 250127 w 533400"/>
                  <a:gd name="connsiteY1659" fmla="*/ 539306 h 533400"/>
                  <a:gd name="connsiteX1660" fmla="*/ 252317 w 533400"/>
                  <a:gd name="connsiteY1660" fmla="*/ 539496 h 533400"/>
                  <a:gd name="connsiteX1661" fmla="*/ 252794 w 533400"/>
                  <a:gd name="connsiteY1661" fmla="*/ 532924 h 533400"/>
                  <a:gd name="connsiteX1662" fmla="*/ 250603 w 533400"/>
                  <a:gd name="connsiteY1662" fmla="*/ 532733 h 533400"/>
                  <a:gd name="connsiteX1663" fmla="*/ 259747 w 533400"/>
                  <a:gd name="connsiteY1663" fmla="*/ 533210 h 533400"/>
                  <a:gd name="connsiteX1664" fmla="*/ 259556 w 533400"/>
                  <a:gd name="connsiteY1664" fmla="*/ 539782 h 533400"/>
                  <a:gd name="connsiteX1665" fmla="*/ 261747 w 533400"/>
                  <a:gd name="connsiteY1665" fmla="*/ 539877 h 533400"/>
                  <a:gd name="connsiteX1666" fmla="*/ 261938 w 533400"/>
                  <a:gd name="connsiteY1666" fmla="*/ 533305 h 533400"/>
                  <a:gd name="connsiteX1667" fmla="*/ 259747 w 533400"/>
                  <a:gd name="connsiteY1667" fmla="*/ 533210 h 533400"/>
                  <a:gd name="connsiteX1668" fmla="*/ 170402 w 533400"/>
                  <a:gd name="connsiteY1668" fmla="*/ 513778 h 533400"/>
                  <a:gd name="connsiteX1669" fmla="*/ 167926 w 533400"/>
                  <a:gd name="connsiteY1669" fmla="*/ 519970 h 533400"/>
                  <a:gd name="connsiteX1670" fmla="*/ 169926 w 533400"/>
                  <a:gd name="connsiteY1670" fmla="*/ 520827 h 533400"/>
                  <a:gd name="connsiteX1671" fmla="*/ 172403 w 533400"/>
                  <a:gd name="connsiteY1671" fmla="*/ 514636 h 533400"/>
                  <a:gd name="connsiteX1672" fmla="*/ 170402 w 533400"/>
                  <a:gd name="connsiteY1672" fmla="*/ 513778 h 533400"/>
                  <a:gd name="connsiteX1673" fmla="*/ 223266 w 533400"/>
                  <a:gd name="connsiteY1673" fmla="*/ 529209 h 533400"/>
                  <a:gd name="connsiteX1674" fmla="*/ 222123 w 533400"/>
                  <a:gd name="connsiteY1674" fmla="*/ 535781 h 533400"/>
                  <a:gd name="connsiteX1675" fmla="*/ 224219 w 533400"/>
                  <a:gd name="connsiteY1675" fmla="*/ 536162 h 533400"/>
                  <a:gd name="connsiteX1676" fmla="*/ 225362 w 533400"/>
                  <a:gd name="connsiteY1676" fmla="*/ 529590 h 533400"/>
                  <a:gd name="connsiteX1677" fmla="*/ 223266 w 533400"/>
                  <a:gd name="connsiteY1677" fmla="*/ 529209 h 533400"/>
                  <a:gd name="connsiteX1678" fmla="*/ 227743 w 533400"/>
                  <a:gd name="connsiteY1678" fmla="*/ 529971 h 533400"/>
                  <a:gd name="connsiteX1679" fmla="*/ 226695 w 533400"/>
                  <a:gd name="connsiteY1679" fmla="*/ 536543 h 533400"/>
                  <a:gd name="connsiteX1680" fmla="*/ 228791 w 533400"/>
                  <a:gd name="connsiteY1680" fmla="*/ 536924 h 533400"/>
                  <a:gd name="connsiteX1681" fmla="*/ 229838 w 533400"/>
                  <a:gd name="connsiteY1681" fmla="*/ 530352 h 533400"/>
                  <a:gd name="connsiteX1682" fmla="*/ 227743 w 533400"/>
                  <a:gd name="connsiteY1682" fmla="*/ 529971 h 533400"/>
                  <a:gd name="connsiteX1683" fmla="*/ 232315 w 533400"/>
                  <a:gd name="connsiteY1683" fmla="*/ 530638 h 533400"/>
                  <a:gd name="connsiteX1684" fmla="*/ 231362 w 533400"/>
                  <a:gd name="connsiteY1684" fmla="*/ 537210 h 533400"/>
                  <a:gd name="connsiteX1685" fmla="*/ 233458 w 533400"/>
                  <a:gd name="connsiteY1685" fmla="*/ 537496 h 533400"/>
                  <a:gd name="connsiteX1686" fmla="*/ 234410 w 533400"/>
                  <a:gd name="connsiteY1686" fmla="*/ 530924 h 533400"/>
                  <a:gd name="connsiteX1687" fmla="*/ 232315 w 533400"/>
                  <a:gd name="connsiteY1687" fmla="*/ 530638 h 533400"/>
                  <a:gd name="connsiteX1688" fmla="*/ 236887 w 533400"/>
                  <a:gd name="connsiteY1688" fmla="*/ 531305 h 533400"/>
                  <a:gd name="connsiteX1689" fmla="*/ 236125 w 533400"/>
                  <a:gd name="connsiteY1689" fmla="*/ 537877 h 533400"/>
                  <a:gd name="connsiteX1690" fmla="*/ 238316 w 533400"/>
                  <a:gd name="connsiteY1690" fmla="*/ 538162 h 533400"/>
                  <a:gd name="connsiteX1691" fmla="*/ 239078 w 533400"/>
                  <a:gd name="connsiteY1691" fmla="*/ 531590 h 533400"/>
                  <a:gd name="connsiteX1692" fmla="*/ 236887 w 533400"/>
                  <a:gd name="connsiteY1692" fmla="*/ 531305 h 533400"/>
                  <a:gd name="connsiteX1693" fmla="*/ 241459 w 533400"/>
                  <a:gd name="connsiteY1693" fmla="*/ 531876 h 533400"/>
                  <a:gd name="connsiteX1694" fmla="*/ 240792 w 533400"/>
                  <a:gd name="connsiteY1694" fmla="*/ 538448 h 533400"/>
                  <a:gd name="connsiteX1695" fmla="*/ 242983 w 533400"/>
                  <a:gd name="connsiteY1695" fmla="*/ 538639 h 533400"/>
                  <a:gd name="connsiteX1696" fmla="*/ 243650 w 533400"/>
                  <a:gd name="connsiteY1696" fmla="*/ 532066 h 533400"/>
                  <a:gd name="connsiteX1697" fmla="*/ 241459 w 533400"/>
                  <a:gd name="connsiteY1697" fmla="*/ 531876 h 533400"/>
                  <a:gd name="connsiteX1698" fmla="*/ 187643 w 533400"/>
                  <a:gd name="connsiteY1698" fmla="*/ 520160 h 533400"/>
                  <a:gd name="connsiteX1699" fmla="*/ 185547 w 533400"/>
                  <a:gd name="connsiteY1699" fmla="*/ 526542 h 533400"/>
                  <a:gd name="connsiteX1700" fmla="*/ 187643 w 533400"/>
                  <a:gd name="connsiteY1700" fmla="*/ 527209 h 533400"/>
                  <a:gd name="connsiteX1701" fmla="*/ 189738 w 533400"/>
                  <a:gd name="connsiteY1701" fmla="*/ 520827 h 533400"/>
                  <a:gd name="connsiteX1702" fmla="*/ 187643 w 533400"/>
                  <a:gd name="connsiteY1702" fmla="*/ 520160 h 533400"/>
                  <a:gd name="connsiteX1703" fmla="*/ 107156 w 533400"/>
                  <a:gd name="connsiteY1703" fmla="*/ 476726 h 533400"/>
                  <a:gd name="connsiteX1704" fmla="*/ 102966 w 533400"/>
                  <a:gd name="connsiteY1704" fmla="*/ 482060 h 533400"/>
                  <a:gd name="connsiteX1705" fmla="*/ 104680 w 533400"/>
                  <a:gd name="connsiteY1705" fmla="*/ 483394 h 533400"/>
                  <a:gd name="connsiteX1706" fmla="*/ 108871 w 533400"/>
                  <a:gd name="connsiteY1706" fmla="*/ 478060 h 533400"/>
                  <a:gd name="connsiteX1707" fmla="*/ 107156 w 533400"/>
                  <a:gd name="connsiteY1707" fmla="*/ 476726 h 533400"/>
                  <a:gd name="connsiteX1708" fmla="*/ 103537 w 533400"/>
                  <a:gd name="connsiteY1708" fmla="*/ 473869 h 533400"/>
                  <a:gd name="connsiteX1709" fmla="*/ 99251 w 533400"/>
                  <a:gd name="connsiteY1709" fmla="*/ 479203 h 533400"/>
                  <a:gd name="connsiteX1710" fmla="*/ 100965 w 533400"/>
                  <a:gd name="connsiteY1710" fmla="*/ 480536 h 533400"/>
                  <a:gd name="connsiteX1711" fmla="*/ 105251 w 533400"/>
                  <a:gd name="connsiteY1711" fmla="*/ 475202 h 533400"/>
                  <a:gd name="connsiteX1712" fmla="*/ 103537 w 533400"/>
                  <a:gd name="connsiteY1712" fmla="*/ 473869 h 533400"/>
                  <a:gd name="connsiteX1713" fmla="*/ 110776 w 533400"/>
                  <a:gd name="connsiteY1713" fmla="*/ 479584 h 533400"/>
                  <a:gd name="connsiteX1714" fmla="*/ 106680 w 533400"/>
                  <a:gd name="connsiteY1714" fmla="*/ 485013 h 533400"/>
                  <a:gd name="connsiteX1715" fmla="*/ 108395 w 533400"/>
                  <a:gd name="connsiteY1715" fmla="*/ 486347 h 533400"/>
                  <a:gd name="connsiteX1716" fmla="*/ 112491 w 533400"/>
                  <a:gd name="connsiteY1716" fmla="*/ 480917 h 533400"/>
                  <a:gd name="connsiteX1717" fmla="*/ 110776 w 533400"/>
                  <a:gd name="connsiteY1717" fmla="*/ 479584 h 533400"/>
                  <a:gd name="connsiteX1718" fmla="*/ 166116 w 533400"/>
                  <a:gd name="connsiteY1718" fmla="*/ 511969 h 533400"/>
                  <a:gd name="connsiteX1719" fmla="*/ 163449 w 533400"/>
                  <a:gd name="connsiteY1719" fmla="*/ 518160 h 533400"/>
                  <a:gd name="connsiteX1720" fmla="*/ 165450 w 533400"/>
                  <a:gd name="connsiteY1720" fmla="*/ 519017 h 533400"/>
                  <a:gd name="connsiteX1721" fmla="*/ 168116 w 533400"/>
                  <a:gd name="connsiteY1721" fmla="*/ 512826 h 533400"/>
                  <a:gd name="connsiteX1722" fmla="*/ 166116 w 533400"/>
                  <a:gd name="connsiteY1722" fmla="*/ 511969 h 533400"/>
                  <a:gd name="connsiteX1723" fmla="*/ 121920 w 533400"/>
                  <a:gd name="connsiteY1723" fmla="*/ 487680 h 533400"/>
                  <a:gd name="connsiteX1724" fmla="*/ 118110 w 533400"/>
                  <a:gd name="connsiteY1724" fmla="*/ 493300 h 533400"/>
                  <a:gd name="connsiteX1725" fmla="*/ 119920 w 533400"/>
                  <a:gd name="connsiteY1725" fmla="*/ 494538 h 533400"/>
                  <a:gd name="connsiteX1726" fmla="*/ 123730 w 533400"/>
                  <a:gd name="connsiteY1726" fmla="*/ 488918 h 533400"/>
                  <a:gd name="connsiteX1727" fmla="*/ 121920 w 533400"/>
                  <a:gd name="connsiteY1727" fmla="*/ 487680 h 533400"/>
                  <a:gd name="connsiteX1728" fmla="*/ 114395 w 533400"/>
                  <a:gd name="connsiteY1728" fmla="*/ 482346 h 533400"/>
                  <a:gd name="connsiteX1729" fmla="*/ 110395 w 533400"/>
                  <a:gd name="connsiteY1729" fmla="*/ 487870 h 533400"/>
                  <a:gd name="connsiteX1730" fmla="*/ 112109 w 533400"/>
                  <a:gd name="connsiteY1730" fmla="*/ 489109 h 533400"/>
                  <a:gd name="connsiteX1731" fmla="*/ 116110 w 533400"/>
                  <a:gd name="connsiteY1731" fmla="*/ 483584 h 533400"/>
                  <a:gd name="connsiteX1732" fmla="*/ 114395 w 533400"/>
                  <a:gd name="connsiteY1732" fmla="*/ 482346 h 533400"/>
                  <a:gd name="connsiteX1733" fmla="*/ 89726 w 533400"/>
                  <a:gd name="connsiteY1733" fmla="*/ 461772 h 533400"/>
                  <a:gd name="connsiteX1734" fmla="*/ 85058 w 533400"/>
                  <a:gd name="connsiteY1734" fmla="*/ 466820 h 533400"/>
                  <a:gd name="connsiteX1735" fmla="*/ 86678 w 533400"/>
                  <a:gd name="connsiteY1735" fmla="*/ 468249 h 533400"/>
                  <a:gd name="connsiteX1736" fmla="*/ 91345 w 533400"/>
                  <a:gd name="connsiteY1736" fmla="*/ 463201 h 533400"/>
                  <a:gd name="connsiteX1737" fmla="*/ 89726 w 533400"/>
                  <a:gd name="connsiteY1737" fmla="*/ 461772 h 533400"/>
                  <a:gd name="connsiteX1738" fmla="*/ 100013 w 533400"/>
                  <a:gd name="connsiteY1738" fmla="*/ 470916 h 533400"/>
                  <a:gd name="connsiteX1739" fmla="*/ 95631 w 533400"/>
                  <a:gd name="connsiteY1739" fmla="*/ 476155 h 533400"/>
                  <a:gd name="connsiteX1740" fmla="*/ 97250 w 533400"/>
                  <a:gd name="connsiteY1740" fmla="*/ 477584 h 533400"/>
                  <a:gd name="connsiteX1741" fmla="*/ 101632 w 533400"/>
                  <a:gd name="connsiteY1741" fmla="*/ 472345 h 533400"/>
                  <a:gd name="connsiteX1742" fmla="*/ 100013 w 533400"/>
                  <a:gd name="connsiteY1742" fmla="*/ 470916 h 533400"/>
                  <a:gd name="connsiteX1743" fmla="*/ 93155 w 533400"/>
                  <a:gd name="connsiteY1743" fmla="*/ 464915 h 533400"/>
                  <a:gd name="connsiteX1744" fmla="*/ 88583 w 533400"/>
                  <a:gd name="connsiteY1744" fmla="*/ 469964 h 533400"/>
                  <a:gd name="connsiteX1745" fmla="*/ 90202 w 533400"/>
                  <a:gd name="connsiteY1745" fmla="*/ 471392 h 533400"/>
                  <a:gd name="connsiteX1746" fmla="*/ 94774 w 533400"/>
                  <a:gd name="connsiteY1746" fmla="*/ 466344 h 533400"/>
                  <a:gd name="connsiteX1747" fmla="*/ 93155 w 533400"/>
                  <a:gd name="connsiteY1747" fmla="*/ 464915 h 533400"/>
                  <a:gd name="connsiteX1748" fmla="*/ 96584 w 533400"/>
                  <a:gd name="connsiteY1748" fmla="*/ 467963 h 533400"/>
                  <a:gd name="connsiteX1749" fmla="*/ 92107 w 533400"/>
                  <a:gd name="connsiteY1749" fmla="*/ 473107 h 533400"/>
                  <a:gd name="connsiteX1750" fmla="*/ 93726 w 533400"/>
                  <a:gd name="connsiteY1750" fmla="*/ 474536 h 533400"/>
                  <a:gd name="connsiteX1751" fmla="*/ 98203 w 533400"/>
                  <a:gd name="connsiteY1751" fmla="*/ 469392 h 533400"/>
                  <a:gd name="connsiteX1752" fmla="*/ 96584 w 533400"/>
                  <a:gd name="connsiteY1752" fmla="*/ 467963 h 533400"/>
                  <a:gd name="connsiteX1753" fmla="*/ 118110 w 533400"/>
                  <a:gd name="connsiteY1753" fmla="*/ 485013 h 533400"/>
                  <a:gd name="connsiteX1754" fmla="*/ 114205 w 533400"/>
                  <a:gd name="connsiteY1754" fmla="*/ 490537 h 533400"/>
                  <a:gd name="connsiteX1755" fmla="*/ 116015 w 533400"/>
                  <a:gd name="connsiteY1755" fmla="*/ 491776 h 533400"/>
                  <a:gd name="connsiteX1756" fmla="*/ 119920 w 533400"/>
                  <a:gd name="connsiteY1756" fmla="*/ 486251 h 533400"/>
                  <a:gd name="connsiteX1757" fmla="*/ 118110 w 533400"/>
                  <a:gd name="connsiteY1757" fmla="*/ 485013 h 533400"/>
                  <a:gd name="connsiteX1758" fmla="*/ 145447 w 533400"/>
                  <a:gd name="connsiteY1758" fmla="*/ 501968 h 533400"/>
                  <a:gd name="connsiteX1759" fmla="*/ 142304 w 533400"/>
                  <a:gd name="connsiteY1759" fmla="*/ 507968 h 533400"/>
                  <a:gd name="connsiteX1760" fmla="*/ 144209 w 533400"/>
                  <a:gd name="connsiteY1760" fmla="*/ 509016 h 533400"/>
                  <a:gd name="connsiteX1761" fmla="*/ 147352 w 533400"/>
                  <a:gd name="connsiteY1761" fmla="*/ 503111 h 533400"/>
                  <a:gd name="connsiteX1762" fmla="*/ 145447 w 533400"/>
                  <a:gd name="connsiteY1762" fmla="*/ 501968 h 533400"/>
                  <a:gd name="connsiteX1763" fmla="*/ 125730 w 533400"/>
                  <a:gd name="connsiteY1763" fmla="*/ 490157 h 533400"/>
                  <a:gd name="connsiteX1764" fmla="*/ 122016 w 533400"/>
                  <a:gd name="connsiteY1764" fmla="*/ 495872 h 533400"/>
                  <a:gd name="connsiteX1765" fmla="*/ 123825 w 533400"/>
                  <a:gd name="connsiteY1765" fmla="*/ 497110 h 533400"/>
                  <a:gd name="connsiteX1766" fmla="*/ 127540 w 533400"/>
                  <a:gd name="connsiteY1766" fmla="*/ 491395 h 533400"/>
                  <a:gd name="connsiteX1767" fmla="*/ 125730 w 533400"/>
                  <a:gd name="connsiteY1767" fmla="*/ 490157 h 533400"/>
                  <a:gd name="connsiteX1768" fmla="*/ 149543 w 533400"/>
                  <a:gd name="connsiteY1768" fmla="*/ 504158 h 533400"/>
                  <a:gd name="connsiteX1769" fmla="*/ 146495 w 533400"/>
                  <a:gd name="connsiteY1769" fmla="*/ 510159 h 533400"/>
                  <a:gd name="connsiteX1770" fmla="*/ 148400 w 533400"/>
                  <a:gd name="connsiteY1770" fmla="*/ 511111 h 533400"/>
                  <a:gd name="connsiteX1771" fmla="*/ 151448 w 533400"/>
                  <a:gd name="connsiteY1771" fmla="*/ 505111 h 533400"/>
                  <a:gd name="connsiteX1772" fmla="*/ 149543 w 533400"/>
                  <a:gd name="connsiteY1772" fmla="*/ 504158 h 533400"/>
                  <a:gd name="connsiteX1773" fmla="*/ 157734 w 533400"/>
                  <a:gd name="connsiteY1773" fmla="*/ 508254 h 533400"/>
                  <a:gd name="connsiteX1774" fmla="*/ 154877 w 533400"/>
                  <a:gd name="connsiteY1774" fmla="*/ 514350 h 533400"/>
                  <a:gd name="connsiteX1775" fmla="*/ 156877 w 533400"/>
                  <a:gd name="connsiteY1775" fmla="*/ 515303 h 533400"/>
                  <a:gd name="connsiteX1776" fmla="*/ 159734 w 533400"/>
                  <a:gd name="connsiteY1776" fmla="*/ 509207 h 533400"/>
                  <a:gd name="connsiteX1777" fmla="*/ 157734 w 533400"/>
                  <a:gd name="connsiteY1777" fmla="*/ 508254 h 533400"/>
                  <a:gd name="connsiteX1778" fmla="*/ 161925 w 533400"/>
                  <a:gd name="connsiteY1778" fmla="*/ 510159 h 533400"/>
                  <a:gd name="connsiteX1779" fmla="*/ 159163 w 533400"/>
                  <a:gd name="connsiteY1779" fmla="*/ 516255 h 533400"/>
                  <a:gd name="connsiteX1780" fmla="*/ 161163 w 533400"/>
                  <a:gd name="connsiteY1780" fmla="*/ 517112 h 533400"/>
                  <a:gd name="connsiteX1781" fmla="*/ 163925 w 533400"/>
                  <a:gd name="connsiteY1781" fmla="*/ 511016 h 533400"/>
                  <a:gd name="connsiteX1782" fmla="*/ 161925 w 533400"/>
                  <a:gd name="connsiteY1782" fmla="*/ 510159 h 533400"/>
                  <a:gd name="connsiteX1783" fmla="*/ 153638 w 533400"/>
                  <a:gd name="connsiteY1783" fmla="*/ 506159 h 533400"/>
                  <a:gd name="connsiteX1784" fmla="*/ 150686 w 533400"/>
                  <a:gd name="connsiteY1784" fmla="*/ 512159 h 533400"/>
                  <a:gd name="connsiteX1785" fmla="*/ 152591 w 533400"/>
                  <a:gd name="connsiteY1785" fmla="*/ 513112 h 533400"/>
                  <a:gd name="connsiteX1786" fmla="*/ 155543 w 533400"/>
                  <a:gd name="connsiteY1786" fmla="*/ 507111 h 533400"/>
                  <a:gd name="connsiteX1787" fmla="*/ 153638 w 533400"/>
                  <a:gd name="connsiteY1787" fmla="*/ 506159 h 533400"/>
                  <a:gd name="connsiteX1788" fmla="*/ 141446 w 533400"/>
                  <a:gd name="connsiteY1788" fmla="*/ 499777 h 533400"/>
                  <a:gd name="connsiteX1789" fmla="*/ 138208 w 533400"/>
                  <a:gd name="connsiteY1789" fmla="*/ 505682 h 533400"/>
                  <a:gd name="connsiteX1790" fmla="*/ 140113 w 533400"/>
                  <a:gd name="connsiteY1790" fmla="*/ 506730 h 533400"/>
                  <a:gd name="connsiteX1791" fmla="*/ 143351 w 533400"/>
                  <a:gd name="connsiteY1791" fmla="*/ 500824 h 533400"/>
                  <a:gd name="connsiteX1792" fmla="*/ 141446 w 533400"/>
                  <a:gd name="connsiteY1792" fmla="*/ 499777 h 533400"/>
                  <a:gd name="connsiteX1793" fmla="*/ 129635 w 533400"/>
                  <a:gd name="connsiteY1793" fmla="*/ 492728 h 533400"/>
                  <a:gd name="connsiteX1794" fmla="*/ 126016 w 533400"/>
                  <a:gd name="connsiteY1794" fmla="*/ 498443 h 533400"/>
                  <a:gd name="connsiteX1795" fmla="*/ 127826 w 533400"/>
                  <a:gd name="connsiteY1795" fmla="*/ 499586 h 533400"/>
                  <a:gd name="connsiteX1796" fmla="*/ 131445 w 533400"/>
                  <a:gd name="connsiteY1796" fmla="*/ 493871 h 533400"/>
                  <a:gd name="connsiteX1797" fmla="*/ 129635 w 533400"/>
                  <a:gd name="connsiteY1797" fmla="*/ 492728 h 533400"/>
                  <a:gd name="connsiteX1798" fmla="*/ 133541 w 533400"/>
                  <a:gd name="connsiteY1798" fmla="*/ 495110 h 533400"/>
                  <a:gd name="connsiteX1799" fmla="*/ 130016 w 533400"/>
                  <a:gd name="connsiteY1799" fmla="*/ 500920 h 533400"/>
                  <a:gd name="connsiteX1800" fmla="*/ 131921 w 533400"/>
                  <a:gd name="connsiteY1800" fmla="*/ 502063 h 533400"/>
                  <a:gd name="connsiteX1801" fmla="*/ 135446 w 533400"/>
                  <a:gd name="connsiteY1801" fmla="*/ 496253 h 533400"/>
                  <a:gd name="connsiteX1802" fmla="*/ 133541 w 533400"/>
                  <a:gd name="connsiteY1802" fmla="*/ 495110 h 533400"/>
                  <a:gd name="connsiteX1803" fmla="*/ 137446 w 533400"/>
                  <a:gd name="connsiteY1803" fmla="*/ 497491 h 533400"/>
                  <a:gd name="connsiteX1804" fmla="*/ 134112 w 533400"/>
                  <a:gd name="connsiteY1804" fmla="*/ 503396 h 533400"/>
                  <a:gd name="connsiteX1805" fmla="*/ 136017 w 533400"/>
                  <a:gd name="connsiteY1805" fmla="*/ 504539 h 533400"/>
                  <a:gd name="connsiteX1806" fmla="*/ 139351 w 533400"/>
                  <a:gd name="connsiteY1806" fmla="*/ 498729 h 533400"/>
                  <a:gd name="connsiteX1807" fmla="*/ 137446 w 533400"/>
                  <a:gd name="connsiteY1807" fmla="*/ 49749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Lst>
                <a:rect l="l" t="t" r="r" b="b"/>
                <a:pathLst>
                  <a:path w="533400" h="533400">
                    <a:moveTo>
                      <a:pt x="133445" y="44863"/>
                    </a:moveTo>
                    <a:lnTo>
                      <a:pt x="129921" y="39052"/>
                    </a:lnTo>
                    <a:cubicBezTo>
                      <a:pt x="130588" y="38671"/>
                      <a:pt x="131159" y="38290"/>
                      <a:pt x="131826" y="37910"/>
                    </a:cubicBezTo>
                    <a:lnTo>
                      <a:pt x="135255" y="43720"/>
                    </a:lnTo>
                    <a:cubicBezTo>
                      <a:pt x="134684" y="44101"/>
                      <a:pt x="134112" y="44482"/>
                      <a:pt x="133445" y="44863"/>
                    </a:cubicBezTo>
                    <a:close/>
                    <a:moveTo>
                      <a:pt x="123730" y="51149"/>
                    </a:moveTo>
                    <a:lnTo>
                      <a:pt x="119920" y="45529"/>
                    </a:lnTo>
                    <a:cubicBezTo>
                      <a:pt x="119349" y="45910"/>
                      <a:pt x="118682" y="46292"/>
                      <a:pt x="118110" y="46768"/>
                    </a:cubicBezTo>
                    <a:lnTo>
                      <a:pt x="121920" y="52388"/>
                    </a:lnTo>
                    <a:cubicBezTo>
                      <a:pt x="122492" y="52006"/>
                      <a:pt x="123063" y="51530"/>
                      <a:pt x="123730" y="51149"/>
                    </a:cubicBezTo>
                    <a:close/>
                    <a:moveTo>
                      <a:pt x="266510" y="6572"/>
                    </a:moveTo>
                    <a:lnTo>
                      <a:pt x="266414" y="0"/>
                    </a:lnTo>
                    <a:cubicBezTo>
                      <a:pt x="265652" y="0"/>
                      <a:pt x="264986" y="0"/>
                      <a:pt x="264224" y="0"/>
                    </a:cubicBezTo>
                    <a:lnTo>
                      <a:pt x="264319" y="6572"/>
                    </a:lnTo>
                    <a:cubicBezTo>
                      <a:pt x="265081" y="6667"/>
                      <a:pt x="265748" y="6572"/>
                      <a:pt x="266510" y="6572"/>
                    </a:cubicBezTo>
                    <a:close/>
                    <a:moveTo>
                      <a:pt x="139256" y="41434"/>
                    </a:moveTo>
                    <a:lnTo>
                      <a:pt x="135922" y="35623"/>
                    </a:lnTo>
                    <a:cubicBezTo>
                      <a:pt x="135255" y="36004"/>
                      <a:pt x="134684" y="36385"/>
                      <a:pt x="134017" y="36767"/>
                    </a:cubicBezTo>
                    <a:lnTo>
                      <a:pt x="137446" y="42577"/>
                    </a:lnTo>
                    <a:cubicBezTo>
                      <a:pt x="138017" y="42196"/>
                      <a:pt x="138684" y="41815"/>
                      <a:pt x="139256" y="41434"/>
                    </a:cubicBezTo>
                    <a:close/>
                    <a:moveTo>
                      <a:pt x="127540" y="48673"/>
                    </a:moveTo>
                    <a:lnTo>
                      <a:pt x="123825" y="42958"/>
                    </a:lnTo>
                    <a:cubicBezTo>
                      <a:pt x="123254" y="43339"/>
                      <a:pt x="122587" y="43720"/>
                      <a:pt x="122016" y="44196"/>
                    </a:cubicBezTo>
                    <a:lnTo>
                      <a:pt x="125730" y="49911"/>
                    </a:lnTo>
                    <a:cubicBezTo>
                      <a:pt x="126302" y="49435"/>
                      <a:pt x="126968" y="49054"/>
                      <a:pt x="127540" y="48673"/>
                    </a:cubicBezTo>
                    <a:close/>
                    <a:moveTo>
                      <a:pt x="159734" y="30861"/>
                    </a:moveTo>
                    <a:lnTo>
                      <a:pt x="156877" y="24765"/>
                    </a:lnTo>
                    <a:cubicBezTo>
                      <a:pt x="156210" y="25051"/>
                      <a:pt x="155543" y="25336"/>
                      <a:pt x="154877" y="25717"/>
                    </a:cubicBezTo>
                    <a:lnTo>
                      <a:pt x="157734" y="31813"/>
                    </a:lnTo>
                    <a:cubicBezTo>
                      <a:pt x="158401" y="31528"/>
                      <a:pt x="159068" y="31242"/>
                      <a:pt x="159734" y="30861"/>
                    </a:cubicBezTo>
                    <a:close/>
                    <a:moveTo>
                      <a:pt x="155543" y="32861"/>
                    </a:moveTo>
                    <a:lnTo>
                      <a:pt x="152591" y="26860"/>
                    </a:lnTo>
                    <a:cubicBezTo>
                      <a:pt x="151924" y="27146"/>
                      <a:pt x="151352" y="27527"/>
                      <a:pt x="150686" y="27813"/>
                    </a:cubicBezTo>
                    <a:lnTo>
                      <a:pt x="153638" y="33814"/>
                    </a:lnTo>
                    <a:cubicBezTo>
                      <a:pt x="154210" y="33528"/>
                      <a:pt x="154877" y="33147"/>
                      <a:pt x="155543" y="32861"/>
                    </a:cubicBezTo>
                    <a:close/>
                    <a:moveTo>
                      <a:pt x="163925" y="28956"/>
                    </a:moveTo>
                    <a:lnTo>
                      <a:pt x="161163" y="22860"/>
                    </a:lnTo>
                    <a:cubicBezTo>
                      <a:pt x="160496" y="23146"/>
                      <a:pt x="159830" y="23431"/>
                      <a:pt x="159163" y="23717"/>
                    </a:cubicBezTo>
                    <a:lnTo>
                      <a:pt x="161925" y="29908"/>
                    </a:lnTo>
                    <a:cubicBezTo>
                      <a:pt x="162592" y="29527"/>
                      <a:pt x="163259" y="29242"/>
                      <a:pt x="163925" y="28956"/>
                    </a:cubicBezTo>
                    <a:close/>
                    <a:moveTo>
                      <a:pt x="147352" y="37052"/>
                    </a:moveTo>
                    <a:lnTo>
                      <a:pt x="144209" y="31052"/>
                    </a:lnTo>
                    <a:cubicBezTo>
                      <a:pt x="143542" y="31433"/>
                      <a:pt x="142970" y="31718"/>
                      <a:pt x="142304" y="32099"/>
                    </a:cubicBezTo>
                    <a:lnTo>
                      <a:pt x="145447" y="38100"/>
                    </a:lnTo>
                    <a:cubicBezTo>
                      <a:pt x="146114" y="37719"/>
                      <a:pt x="146685" y="37338"/>
                      <a:pt x="147352" y="37052"/>
                    </a:cubicBezTo>
                    <a:close/>
                    <a:moveTo>
                      <a:pt x="143351" y="39148"/>
                    </a:moveTo>
                    <a:lnTo>
                      <a:pt x="140113" y="33242"/>
                    </a:lnTo>
                    <a:cubicBezTo>
                      <a:pt x="139446" y="33623"/>
                      <a:pt x="138875" y="33909"/>
                      <a:pt x="138208" y="34290"/>
                    </a:cubicBezTo>
                    <a:lnTo>
                      <a:pt x="141446" y="40196"/>
                    </a:lnTo>
                    <a:cubicBezTo>
                      <a:pt x="142018" y="39910"/>
                      <a:pt x="142685" y="39529"/>
                      <a:pt x="143351" y="39148"/>
                    </a:cubicBezTo>
                    <a:close/>
                    <a:moveTo>
                      <a:pt x="151448" y="34861"/>
                    </a:moveTo>
                    <a:lnTo>
                      <a:pt x="148400" y="28861"/>
                    </a:lnTo>
                    <a:cubicBezTo>
                      <a:pt x="147733" y="29146"/>
                      <a:pt x="147161" y="29527"/>
                      <a:pt x="146495" y="29813"/>
                    </a:cubicBezTo>
                    <a:lnTo>
                      <a:pt x="149543" y="35814"/>
                    </a:lnTo>
                    <a:cubicBezTo>
                      <a:pt x="150114" y="35528"/>
                      <a:pt x="150781" y="35242"/>
                      <a:pt x="151448" y="34861"/>
                    </a:cubicBezTo>
                    <a:close/>
                    <a:moveTo>
                      <a:pt x="94679" y="73723"/>
                    </a:moveTo>
                    <a:lnTo>
                      <a:pt x="90107" y="68675"/>
                    </a:lnTo>
                    <a:cubicBezTo>
                      <a:pt x="89535" y="69152"/>
                      <a:pt x="88964" y="69628"/>
                      <a:pt x="88487" y="70104"/>
                    </a:cubicBezTo>
                    <a:lnTo>
                      <a:pt x="93059" y="75152"/>
                    </a:lnTo>
                    <a:cubicBezTo>
                      <a:pt x="93631" y="74676"/>
                      <a:pt x="94202" y="74200"/>
                      <a:pt x="94679" y="73723"/>
                    </a:cubicBezTo>
                    <a:close/>
                    <a:moveTo>
                      <a:pt x="98203" y="70675"/>
                    </a:moveTo>
                    <a:lnTo>
                      <a:pt x="93726" y="65532"/>
                    </a:lnTo>
                    <a:cubicBezTo>
                      <a:pt x="93155" y="66008"/>
                      <a:pt x="92678" y="66485"/>
                      <a:pt x="92107" y="66961"/>
                    </a:cubicBezTo>
                    <a:lnTo>
                      <a:pt x="96584" y="72104"/>
                    </a:lnTo>
                    <a:cubicBezTo>
                      <a:pt x="97060" y="71628"/>
                      <a:pt x="97631" y="71152"/>
                      <a:pt x="98203" y="70675"/>
                    </a:cubicBezTo>
                    <a:close/>
                    <a:moveTo>
                      <a:pt x="91345" y="76771"/>
                    </a:moveTo>
                    <a:lnTo>
                      <a:pt x="86678" y="71723"/>
                    </a:lnTo>
                    <a:cubicBezTo>
                      <a:pt x="86201" y="72200"/>
                      <a:pt x="85630" y="72676"/>
                      <a:pt x="85058" y="73247"/>
                    </a:cubicBezTo>
                    <a:lnTo>
                      <a:pt x="89726" y="78200"/>
                    </a:lnTo>
                    <a:cubicBezTo>
                      <a:pt x="90297" y="77819"/>
                      <a:pt x="90774" y="77248"/>
                      <a:pt x="91345" y="76771"/>
                    </a:cubicBezTo>
                    <a:close/>
                    <a:moveTo>
                      <a:pt x="88011" y="79915"/>
                    </a:moveTo>
                    <a:lnTo>
                      <a:pt x="83249" y="74962"/>
                    </a:lnTo>
                    <a:cubicBezTo>
                      <a:pt x="82677" y="75438"/>
                      <a:pt x="82201" y="76010"/>
                      <a:pt x="81725" y="76486"/>
                    </a:cubicBezTo>
                    <a:lnTo>
                      <a:pt x="86487" y="81439"/>
                    </a:lnTo>
                    <a:cubicBezTo>
                      <a:pt x="86963" y="80963"/>
                      <a:pt x="87440" y="80486"/>
                      <a:pt x="88011" y="79915"/>
                    </a:cubicBezTo>
                    <a:close/>
                    <a:moveTo>
                      <a:pt x="101632" y="67723"/>
                    </a:moveTo>
                    <a:lnTo>
                      <a:pt x="97250" y="62484"/>
                    </a:lnTo>
                    <a:cubicBezTo>
                      <a:pt x="96679" y="62960"/>
                      <a:pt x="96108" y="63436"/>
                      <a:pt x="95631" y="63913"/>
                    </a:cubicBezTo>
                    <a:lnTo>
                      <a:pt x="100013" y="69152"/>
                    </a:lnTo>
                    <a:cubicBezTo>
                      <a:pt x="100584" y="68580"/>
                      <a:pt x="101156" y="68199"/>
                      <a:pt x="101632" y="67723"/>
                    </a:cubicBezTo>
                    <a:close/>
                    <a:moveTo>
                      <a:pt x="112491" y="59150"/>
                    </a:moveTo>
                    <a:lnTo>
                      <a:pt x="108395" y="53721"/>
                    </a:lnTo>
                    <a:cubicBezTo>
                      <a:pt x="107823" y="54197"/>
                      <a:pt x="107252" y="54578"/>
                      <a:pt x="106680" y="55054"/>
                    </a:cubicBezTo>
                    <a:lnTo>
                      <a:pt x="110776" y="60484"/>
                    </a:lnTo>
                    <a:cubicBezTo>
                      <a:pt x="111347" y="60008"/>
                      <a:pt x="111919" y="59531"/>
                      <a:pt x="112491" y="59150"/>
                    </a:cubicBezTo>
                    <a:close/>
                    <a:moveTo>
                      <a:pt x="116205" y="56388"/>
                    </a:moveTo>
                    <a:lnTo>
                      <a:pt x="112205" y="50863"/>
                    </a:lnTo>
                    <a:cubicBezTo>
                      <a:pt x="111633" y="51244"/>
                      <a:pt x="111062" y="51721"/>
                      <a:pt x="110490" y="52102"/>
                    </a:cubicBezTo>
                    <a:lnTo>
                      <a:pt x="114491" y="57626"/>
                    </a:lnTo>
                    <a:cubicBezTo>
                      <a:pt x="114967" y="57245"/>
                      <a:pt x="115634" y="56864"/>
                      <a:pt x="116205" y="56388"/>
                    </a:cubicBezTo>
                    <a:close/>
                    <a:moveTo>
                      <a:pt x="84677" y="83153"/>
                    </a:moveTo>
                    <a:lnTo>
                      <a:pt x="79820" y="78296"/>
                    </a:lnTo>
                    <a:cubicBezTo>
                      <a:pt x="79343" y="78772"/>
                      <a:pt x="78772" y="79343"/>
                      <a:pt x="78296" y="79819"/>
                    </a:cubicBezTo>
                    <a:lnTo>
                      <a:pt x="83153" y="84677"/>
                    </a:lnTo>
                    <a:cubicBezTo>
                      <a:pt x="83630" y="84201"/>
                      <a:pt x="84201" y="83629"/>
                      <a:pt x="84677" y="83153"/>
                    </a:cubicBezTo>
                    <a:close/>
                    <a:moveTo>
                      <a:pt x="119920" y="53721"/>
                    </a:moveTo>
                    <a:lnTo>
                      <a:pt x="116015" y="48196"/>
                    </a:lnTo>
                    <a:cubicBezTo>
                      <a:pt x="115443" y="48577"/>
                      <a:pt x="114872" y="49054"/>
                      <a:pt x="114205" y="49435"/>
                    </a:cubicBezTo>
                    <a:lnTo>
                      <a:pt x="118110" y="54959"/>
                    </a:lnTo>
                    <a:cubicBezTo>
                      <a:pt x="118682" y="54578"/>
                      <a:pt x="119349" y="54197"/>
                      <a:pt x="119920" y="53721"/>
                    </a:cubicBezTo>
                    <a:close/>
                    <a:moveTo>
                      <a:pt x="108776" y="61913"/>
                    </a:moveTo>
                    <a:lnTo>
                      <a:pt x="104585" y="56579"/>
                    </a:lnTo>
                    <a:cubicBezTo>
                      <a:pt x="104013" y="57055"/>
                      <a:pt x="103442" y="57436"/>
                      <a:pt x="102870" y="57912"/>
                    </a:cubicBezTo>
                    <a:lnTo>
                      <a:pt x="107061" y="63246"/>
                    </a:lnTo>
                    <a:cubicBezTo>
                      <a:pt x="107728" y="62865"/>
                      <a:pt x="108204" y="62389"/>
                      <a:pt x="108776" y="61913"/>
                    </a:cubicBezTo>
                    <a:close/>
                    <a:moveTo>
                      <a:pt x="105251" y="64770"/>
                    </a:moveTo>
                    <a:lnTo>
                      <a:pt x="100965" y="59436"/>
                    </a:lnTo>
                    <a:cubicBezTo>
                      <a:pt x="100394" y="59912"/>
                      <a:pt x="99822" y="60388"/>
                      <a:pt x="99251" y="60769"/>
                    </a:cubicBezTo>
                    <a:lnTo>
                      <a:pt x="103537" y="66104"/>
                    </a:lnTo>
                    <a:cubicBezTo>
                      <a:pt x="104108" y="65723"/>
                      <a:pt x="104680" y="65246"/>
                      <a:pt x="105251" y="64770"/>
                    </a:cubicBezTo>
                    <a:close/>
                    <a:moveTo>
                      <a:pt x="216313" y="12097"/>
                    </a:moveTo>
                    <a:lnTo>
                      <a:pt x="214979" y="5620"/>
                    </a:lnTo>
                    <a:cubicBezTo>
                      <a:pt x="214313" y="5810"/>
                      <a:pt x="213551" y="5906"/>
                      <a:pt x="212884" y="6096"/>
                    </a:cubicBezTo>
                    <a:lnTo>
                      <a:pt x="214217" y="12573"/>
                    </a:lnTo>
                    <a:cubicBezTo>
                      <a:pt x="214884" y="12383"/>
                      <a:pt x="215646" y="12287"/>
                      <a:pt x="216313" y="12097"/>
                    </a:cubicBezTo>
                    <a:close/>
                    <a:moveTo>
                      <a:pt x="234410" y="9049"/>
                    </a:moveTo>
                    <a:lnTo>
                      <a:pt x="233458" y="2477"/>
                    </a:lnTo>
                    <a:cubicBezTo>
                      <a:pt x="232696" y="2572"/>
                      <a:pt x="232029" y="2667"/>
                      <a:pt x="231267" y="2762"/>
                    </a:cubicBezTo>
                    <a:lnTo>
                      <a:pt x="232220" y="9335"/>
                    </a:lnTo>
                    <a:cubicBezTo>
                      <a:pt x="232982" y="9239"/>
                      <a:pt x="233744" y="9049"/>
                      <a:pt x="234410" y="9049"/>
                    </a:cubicBezTo>
                    <a:close/>
                    <a:moveTo>
                      <a:pt x="229838" y="9620"/>
                    </a:moveTo>
                    <a:lnTo>
                      <a:pt x="228791" y="3048"/>
                    </a:lnTo>
                    <a:cubicBezTo>
                      <a:pt x="228029" y="3143"/>
                      <a:pt x="227362" y="3238"/>
                      <a:pt x="226695" y="3429"/>
                    </a:cubicBezTo>
                    <a:lnTo>
                      <a:pt x="227743" y="10001"/>
                    </a:lnTo>
                    <a:cubicBezTo>
                      <a:pt x="228410" y="9906"/>
                      <a:pt x="229172" y="9811"/>
                      <a:pt x="229838" y="9620"/>
                    </a:cubicBezTo>
                    <a:close/>
                    <a:moveTo>
                      <a:pt x="225362" y="10382"/>
                    </a:moveTo>
                    <a:lnTo>
                      <a:pt x="224219" y="3810"/>
                    </a:lnTo>
                    <a:cubicBezTo>
                      <a:pt x="223552" y="3905"/>
                      <a:pt x="222790" y="4000"/>
                      <a:pt x="222123" y="4191"/>
                    </a:cubicBezTo>
                    <a:lnTo>
                      <a:pt x="223266" y="10763"/>
                    </a:lnTo>
                    <a:cubicBezTo>
                      <a:pt x="223933" y="10668"/>
                      <a:pt x="224600" y="10573"/>
                      <a:pt x="225362" y="10382"/>
                    </a:cubicBezTo>
                    <a:close/>
                    <a:moveTo>
                      <a:pt x="220790" y="11240"/>
                    </a:moveTo>
                    <a:lnTo>
                      <a:pt x="219551" y="4763"/>
                    </a:lnTo>
                    <a:cubicBezTo>
                      <a:pt x="218885" y="4858"/>
                      <a:pt x="218123" y="5048"/>
                      <a:pt x="217456" y="5144"/>
                    </a:cubicBezTo>
                    <a:lnTo>
                      <a:pt x="218694" y="11621"/>
                    </a:lnTo>
                    <a:cubicBezTo>
                      <a:pt x="219361" y="11525"/>
                      <a:pt x="220123" y="11335"/>
                      <a:pt x="220790" y="11240"/>
                    </a:cubicBezTo>
                    <a:close/>
                    <a:moveTo>
                      <a:pt x="238983" y="8382"/>
                    </a:moveTo>
                    <a:lnTo>
                      <a:pt x="238220" y="1810"/>
                    </a:lnTo>
                    <a:cubicBezTo>
                      <a:pt x="237458" y="1905"/>
                      <a:pt x="236792" y="2000"/>
                      <a:pt x="236030" y="2096"/>
                    </a:cubicBezTo>
                    <a:lnTo>
                      <a:pt x="236792" y="8668"/>
                    </a:lnTo>
                    <a:cubicBezTo>
                      <a:pt x="237554" y="8573"/>
                      <a:pt x="238316" y="8477"/>
                      <a:pt x="238983" y="8382"/>
                    </a:cubicBezTo>
                    <a:close/>
                    <a:moveTo>
                      <a:pt x="257270" y="6858"/>
                    </a:moveTo>
                    <a:lnTo>
                      <a:pt x="256889" y="286"/>
                    </a:lnTo>
                    <a:cubicBezTo>
                      <a:pt x="256127" y="286"/>
                      <a:pt x="255461" y="381"/>
                      <a:pt x="254699" y="381"/>
                    </a:cubicBezTo>
                    <a:lnTo>
                      <a:pt x="255080" y="6953"/>
                    </a:lnTo>
                    <a:cubicBezTo>
                      <a:pt x="255842" y="6953"/>
                      <a:pt x="256604" y="6953"/>
                      <a:pt x="257270" y="6858"/>
                    </a:cubicBezTo>
                    <a:close/>
                    <a:moveTo>
                      <a:pt x="261938" y="6667"/>
                    </a:moveTo>
                    <a:lnTo>
                      <a:pt x="261747" y="95"/>
                    </a:lnTo>
                    <a:cubicBezTo>
                      <a:pt x="260985" y="95"/>
                      <a:pt x="260318" y="190"/>
                      <a:pt x="259556" y="190"/>
                    </a:cubicBezTo>
                    <a:lnTo>
                      <a:pt x="259747" y="6763"/>
                    </a:lnTo>
                    <a:cubicBezTo>
                      <a:pt x="260509" y="6763"/>
                      <a:pt x="261176" y="6763"/>
                      <a:pt x="261938" y="6667"/>
                    </a:cubicBezTo>
                    <a:close/>
                    <a:moveTo>
                      <a:pt x="243554" y="7906"/>
                    </a:moveTo>
                    <a:lnTo>
                      <a:pt x="242888" y="1333"/>
                    </a:lnTo>
                    <a:cubicBezTo>
                      <a:pt x="242221" y="1429"/>
                      <a:pt x="241459" y="1524"/>
                      <a:pt x="240792" y="1524"/>
                    </a:cubicBezTo>
                    <a:lnTo>
                      <a:pt x="241459" y="8096"/>
                    </a:lnTo>
                    <a:cubicBezTo>
                      <a:pt x="242126" y="8096"/>
                      <a:pt x="242792" y="8001"/>
                      <a:pt x="243554" y="7906"/>
                    </a:cubicBezTo>
                    <a:close/>
                    <a:moveTo>
                      <a:pt x="168116" y="27146"/>
                    </a:moveTo>
                    <a:lnTo>
                      <a:pt x="165545" y="20955"/>
                    </a:lnTo>
                    <a:cubicBezTo>
                      <a:pt x="164878" y="21241"/>
                      <a:pt x="164211" y="21527"/>
                      <a:pt x="163544" y="21812"/>
                    </a:cubicBezTo>
                    <a:lnTo>
                      <a:pt x="166211" y="28004"/>
                    </a:lnTo>
                    <a:cubicBezTo>
                      <a:pt x="166783" y="27718"/>
                      <a:pt x="167450" y="27432"/>
                      <a:pt x="168116" y="27146"/>
                    </a:cubicBezTo>
                    <a:close/>
                    <a:moveTo>
                      <a:pt x="252699" y="7144"/>
                    </a:moveTo>
                    <a:lnTo>
                      <a:pt x="252222" y="571"/>
                    </a:lnTo>
                    <a:cubicBezTo>
                      <a:pt x="251460" y="571"/>
                      <a:pt x="250793" y="667"/>
                      <a:pt x="250031" y="762"/>
                    </a:cubicBezTo>
                    <a:lnTo>
                      <a:pt x="250508" y="7334"/>
                    </a:lnTo>
                    <a:cubicBezTo>
                      <a:pt x="251270" y="7239"/>
                      <a:pt x="252032" y="7239"/>
                      <a:pt x="252699" y="7144"/>
                    </a:cubicBezTo>
                    <a:close/>
                    <a:moveTo>
                      <a:pt x="248126" y="7525"/>
                    </a:moveTo>
                    <a:lnTo>
                      <a:pt x="247555" y="952"/>
                    </a:lnTo>
                    <a:cubicBezTo>
                      <a:pt x="246793" y="1048"/>
                      <a:pt x="246126" y="1048"/>
                      <a:pt x="245364" y="1143"/>
                    </a:cubicBezTo>
                    <a:lnTo>
                      <a:pt x="245936" y="7715"/>
                    </a:lnTo>
                    <a:cubicBezTo>
                      <a:pt x="246698" y="7620"/>
                      <a:pt x="247460" y="7525"/>
                      <a:pt x="248126" y="7525"/>
                    </a:cubicBezTo>
                    <a:close/>
                    <a:moveTo>
                      <a:pt x="185261" y="20574"/>
                    </a:moveTo>
                    <a:lnTo>
                      <a:pt x="183071" y="14288"/>
                    </a:lnTo>
                    <a:cubicBezTo>
                      <a:pt x="182404" y="14573"/>
                      <a:pt x="181737" y="14764"/>
                      <a:pt x="181070" y="15050"/>
                    </a:cubicBezTo>
                    <a:lnTo>
                      <a:pt x="183261" y="21336"/>
                    </a:lnTo>
                    <a:cubicBezTo>
                      <a:pt x="183928" y="21050"/>
                      <a:pt x="184595" y="20860"/>
                      <a:pt x="185261" y="20574"/>
                    </a:cubicBezTo>
                    <a:close/>
                    <a:moveTo>
                      <a:pt x="180975" y="22098"/>
                    </a:moveTo>
                    <a:lnTo>
                      <a:pt x="178689" y="15811"/>
                    </a:lnTo>
                    <a:cubicBezTo>
                      <a:pt x="178022" y="16002"/>
                      <a:pt x="177356" y="16288"/>
                      <a:pt x="176689" y="16573"/>
                    </a:cubicBezTo>
                    <a:lnTo>
                      <a:pt x="178975" y="22860"/>
                    </a:lnTo>
                    <a:cubicBezTo>
                      <a:pt x="179546" y="22669"/>
                      <a:pt x="180308" y="22384"/>
                      <a:pt x="180975" y="22098"/>
                    </a:cubicBezTo>
                    <a:close/>
                    <a:moveTo>
                      <a:pt x="189643" y="19145"/>
                    </a:moveTo>
                    <a:lnTo>
                      <a:pt x="187547" y="12763"/>
                    </a:lnTo>
                    <a:cubicBezTo>
                      <a:pt x="186881" y="12954"/>
                      <a:pt x="186119" y="13240"/>
                      <a:pt x="185452" y="13430"/>
                    </a:cubicBezTo>
                    <a:lnTo>
                      <a:pt x="187547" y="19812"/>
                    </a:lnTo>
                    <a:cubicBezTo>
                      <a:pt x="188309" y="19621"/>
                      <a:pt x="188976" y="19431"/>
                      <a:pt x="189643" y="19145"/>
                    </a:cubicBezTo>
                    <a:close/>
                    <a:moveTo>
                      <a:pt x="211836" y="13049"/>
                    </a:moveTo>
                    <a:lnTo>
                      <a:pt x="210312" y="6572"/>
                    </a:lnTo>
                    <a:cubicBezTo>
                      <a:pt x="209645" y="6763"/>
                      <a:pt x="208883" y="6858"/>
                      <a:pt x="208217" y="7048"/>
                    </a:cubicBezTo>
                    <a:lnTo>
                      <a:pt x="209741" y="13525"/>
                    </a:lnTo>
                    <a:cubicBezTo>
                      <a:pt x="210408" y="13430"/>
                      <a:pt x="211074" y="13240"/>
                      <a:pt x="211836" y="13049"/>
                    </a:cubicBezTo>
                    <a:close/>
                    <a:moveTo>
                      <a:pt x="176689" y="23717"/>
                    </a:moveTo>
                    <a:lnTo>
                      <a:pt x="174308" y="17431"/>
                    </a:lnTo>
                    <a:cubicBezTo>
                      <a:pt x="173641" y="17717"/>
                      <a:pt x="172974" y="17907"/>
                      <a:pt x="172308" y="18193"/>
                    </a:cubicBezTo>
                    <a:lnTo>
                      <a:pt x="174689" y="24479"/>
                    </a:lnTo>
                    <a:cubicBezTo>
                      <a:pt x="175260" y="24289"/>
                      <a:pt x="175927" y="24003"/>
                      <a:pt x="176689" y="23717"/>
                    </a:cubicBezTo>
                    <a:close/>
                    <a:moveTo>
                      <a:pt x="172403" y="25432"/>
                    </a:moveTo>
                    <a:lnTo>
                      <a:pt x="169926" y="19240"/>
                    </a:lnTo>
                    <a:cubicBezTo>
                      <a:pt x="169259" y="19526"/>
                      <a:pt x="168593" y="19812"/>
                      <a:pt x="167926" y="20098"/>
                    </a:cubicBezTo>
                    <a:lnTo>
                      <a:pt x="170402" y="26289"/>
                    </a:lnTo>
                    <a:cubicBezTo>
                      <a:pt x="171069" y="25908"/>
                      <a:pt x="171736" y="25717"/>
                      <a:pt x="172403" y="25432"/>
                    </a:cubicBezTo>
                    <a:close/>
                    <a:moveTo>
                      <a:pt x="207359" y="14192"/>
                    </a:moveTo>
                    <a:lnTo>
                      <a:pt x="205740" y="7715"/>
                    </a:lnTo>
                    <a:cubicBezTo>
                      <a:pt x="205074" y="7906"/>
                      <a:pt x="204311" y="8096"/>
                      <a:pt x="203645" y="8192"/>
                    </a:cubicBezTo>
                    <a:lnTo>
                      <a:pt x="205264" y="14669"/>
                    </a:lnTo>
                    <a:cubicBezTo>
                      <a:pt x="205931" y="14478"/>
                      <a:pt x="206597" y="14383"/>
                      <a:pt x="207359" y="14192"/>
                    </a:cubicBezTo>
                    <a:close/>
                    <a:moveTo>
                      <a:pt x="202883" y="15335"/>
                    </a:moveTo>
                    <a:lnTo>
                      <a:pt x="201168" y="8954"/>
                    </a:lnTo>
                    <a:cubicBezTo>
                      <a:pt x="200501" y="9144"/>
                      <a:pt x="199739" y="9335"/>
                      <a:pt x="199073" y="9525"/>
                    </a:cubicBezTo>
                    <a:lnTo>
                      <a:pt x="200787" y="16002"/>
                    </a:lnTo>
                    <a:cubicBezTo>
                      <a:pt x="201454" y="15716"/>
                      <a:pt x="202216" y="15431"/>
                      <a:pt x="202883" y="15335"/>
                    </a:cubicBezTo>
                    <a:close/>
                    <a:moveTo>
                      <a:pt x="194025" y="17812"/>
                    </a:moveTo>
                    <a:lnTo>
                      <a:pt x="192024" y="11430"/>
                    </a:lnTo>
                    <a:cubicBezTo>
                      <a:pt x="191358" y="11621"/>
                      <a:pt x="190691" y="11811"/>
                      <a:pt x="189929" y="12002"/>
                    </a:cubicBezTo>
                    <a:lnTo>
                      <a:pt x="191929" y="18383"/>
                    </a:lnTo>
                    <a:cubicBezTo>
                      <a:pt x="192691" y="18193"/>
                      <a:pt x="193358" y="18002"/>
                      <a:pt x="194025" y="17812"/>
                    </a:cubicBezTo>
                    <a:close/>
                    <a:moveTo>
                      <a:pt x="198406" y="16478"/>
                    </a:moveTo>
                    <a:lnTo>
                      <a:pt x="196596" y="10096"/>
                    </a:lnTo>
                    <a:cubicBezTo>
                      <a:pt x="195929" y="10287"/>
                      <a:pt x="195263" y="10477"/>
                      <a:pt x="194501" y="10668"/>
                    </a:cubicBezTo>
                    <a:lnTo>
                      <a:pt x="196310" y="17050"/>
                    </a:lnTo>
                    <a:cubicBezTo>
                      <a:pt x="197072" y="16954"/>
                      <a:pt x="197739" y="16669"/>
                      <a:pt x="198406" y="16478"/>
                    </a:cubicBezTo>
                    <a:close/>
                    <a:moveTo>
                      <a:pt x="131445" y="46196"/>
                    </a:moveTo>
                    <a:lnTo>
                      <a:pt x="127826" y="40481"/>
                    </a:lnTo>
                    <a:cubicBezTo>
                      <a:pt x="127254" y="40862"/>
                      <a:pt x="126587" y="41243"/>
                      <a:pt x="126016" y="41624"/>
                    </a:cubicBezTo>
                    <a:lnTo>
                      <a:pt x="129635" y="47339"/>
                    </a:lnTo>
                    <a:cubicBezTo>
                      <a:pt x="130207" y="46958"/>
                      <a:pt x="130778" y="46577"/>
                      <a:pt x="131445" y="46196"/>
                    </a:cubicBezTo>
                    <a:close/>
                    <a:moveTo>
                      <a:pt x="16097" y="200882"/>
                    </a:moveTo>
                    <a:lnTo>
                      <a:pt x="9335" y="199073"/>
                    </a:lnTo>
                    <a:cubicBezTo>
                      <a:pt x="9144" y="199739"/>
                      <a:pt x="8954" y="200406"/>
                      <a:pt x="8763" y="201168"/>
                    </a:cubicBezTo>
                    <a:lnTo>
                      <a:pt x="15526" y="202978"/>
                    </a:lnTo>
                    <a:cubicBezTo>
                      <a:pt x="15716" y="202311"/>
                      <a:pt x="15907" y="201549"/>
                      <a:pt x="16097" y="200882"/>
                    </a:cubicBezTo>
                    <a:close/>
                    <a:moveTo>
                      <a:pt x="14954" y="205359"/>
                    </a:moveTo>
                    <a:lnTo>
                      <a:pt x="8192" y="203644"/>
                    </a:lnTo>
                    <a:cubicBezTo>
                      <a:pt x="8001" y="204311"/>
                      <a:pt x="7811" y="205073"/>
                      <a:pt x="7716" y="205740"/>
                    </a:cubicBezTo>
                    <a:lnTo>
                      <a:pt x="14478" y="207454"/>
                    </a:lnTo>
                    <a:cubicBezTo>
                      <a:pt x="14669" y="206692"/>
                      <a:pt x="14764" y="206026"/>
                      <a:pt x="14954" y="205359"/>
                    </a:cubicBezTo>
                    <a:close/>
                    <a:moveTo>
                      <a:pt x="12859" y="214217"/>
                    </a:moveTo>
                    <a:lnTo>
                      <a:pt x="6096" y="212788"/>
                    </a:lnTo>
                    <a:cubicBezTo>
                      <a:pt x="5906" y="213455"/>
                      <a:pt x="5810" y="214217"/>
                      <a:pt x="5620" y="214884"/>
                    </a:cubicBezTo>
                    <a:lnTo>
                      <a:pt x="12383" y="216313"/>
                    </a:lnTo>
                    <a:cubicBezTo>
                      <a:pt x="12573" y="215646"/>
                      <a:pt x="12764" y="214979"/>
                      <a:pt x="12859" y="214217"/>
                    </a:cubicBezTo>
                    <a:close/>
                    <a:moveTo>
                      <a:pt x="12002" y="218789"/>
                    </a:moveTo>
                    <a:lnTo>
                      <a:pt x="5144" y="217456"/>
                    </a:lnTo>
                    <a:cubicBezTo>
                      <a:pt x="5049" y="218123"/>
                      <a:pt x="4858" y="218885"/>
                      <a:pt x="4763" y="219551"/>
                    </a:cubicBezTo>
                    <a:lnTo>
                      <a:pt x="11621" y="220885"/>
                    </a:lnTo>
                    <a:cubicBezTo>
                      <a:pt x="11716" y="220218"/>
                      <a:pt x="11811" y="219456"/>
                      <a:pt x="12002" y="218789"/>
                    </a:cubicBezTo>
                    <a:close/>
                    <a:moveTo>
                      <a:pt x="13907" y="209836"/>
                    </a:moveTo>
                    <a:lnTo>
                      <a:pt x="7144" y="208217"/>
                    </a:lnTo>
                    <a:cubicBezTo>
                      <a:pt x="6953" y="208883"/>
                      <a:pt x="6858" y="209645"/>
                      <a:pt x="6668" y="210312"/>
                    </a:cubicBezTo>
                    <a:lnTo>
                      <a:pt x="13430" y="211836"/>
                    </a:lnTo>
                    <a:cubicBezTo>
                      <a:pt x="13526" y="211169"/>
                      <a:pt x="13716" y="210502"/>
                      <a:pt x="13907" y="209836"/>
                    </a:cubicBezTo>
                    <a:close/>
                    <a:moveTo>
                      <a:pt x="17336" y="196406"/>
                    </a:moveTo>
                    <a:lnTo>
                      <a:pt x="10668" y="194500"/>
                    </a:lnTo>
                    <a:cubicBezTo>
                      <a:pt x="10478" y="195167"/>
                      <a:pt x="10287" y="195929"/>
                      <a:pt x="10097" y="196596"/>
                    </a:cubicBezTo>
                    <a:lnTo>
                      <a:pt x="16764" y="198501"/>
                    </a:lnTo>
                    <a:cubicBezTo>
                      <a:pt x="16955" y="197834"/>
                      <a:pt x="17145" y="197167"/>
                      <a:pt x="17336" y="196406"/>
                    </a:cubicBezTo>
                    <a:close/>
                    <a:moveTo>
                      <a:pt x="23146" y="178975"/>
                    </a:moveTo>
                    <a:lnTo>
                      <a:pt x="16574" y="176594"/>
                    </a:lnTo>
                    <a:cubicBezTo>
                      <a:pt x="16288" y="177260"/>
                      <a:pt x="16097" y="177927"/>
                      <a:pt x="15812" y="178594"/>
                    </a:cubicBezTo>
                    <a:lnTo>
                      <a:pt x="22289" y="180975"/>
                    </a:lnTo>
                    <a:cubicBezTo>
                      <a:pt x="22670" y="180404"/>
                      <a:pt x="22860" y="179642"/>
                      <a:pt x="23146" y="178975"/>
                    </a:cubicBezTo>
                    <a:close/>
                    <a:moveTo>
                      <a:pt x="18669" y="192024"/>
                    </a:moveTo>
                    <a:lnTo>
                      <a:pt x="12002" y="190024"/>
                    </a:lnTo>
                    <a:cubicBezTo>
                      <a:pt x="11811" y="190690"/>
                      <a:pt x="11621" y="191452"/>
                      <a:pt x="11430" y="192119"/>
                    </a:cubicBezTo>
                    <a:lnTo>
                      <a:pt x="18098" y="194119"/>
                    </a:lnTo>
                    <a:cubicBezTo>
                      <a:pt x="18288" y="193453"/>
                      <a:pt x="18479" y="192786"/>
                      <a:pt x="18669" y="192024"/>
                    </a:cubicBezTo>
                    <a:close/>
                    <a:moveTo>
                      <a:pt x="24765" y="174688"/>
                    </a:moveTo>
                    <a:lnTo>
                      <a:pt x="18288" y="172212"/>
                    </a:lnTo>
                    <a:cubicBezTo>
                      <a:pt x="18002" y="172879"/>
                      <a:pt x="17812" y="173546"/>
                      <a:pt x="17526" y="174212"/>
                    </a:cubicBezTo>
                    <a:lnTo>
                      <a:pt x="24003" y="176689"/>
                    </a:lnTo>
                    <a:cubicBezTo>
                      <a:pt x="24194" y="176022"/>
                      <a:pt x="24479" y="175355"/>
                      <a:pt x="24765" y="174688"/>
                    </a:cubicBezTo>
                    <a:close/>
                    <a:moveTo>
                      <a:pt x="20098" y="187642"/>
                    </a:moveTo>
                    <a:lnTo>
                      <a:pt x="13526" y="185452"/>
                    </a:lnTo>
                    <a:cubicBezTo>
                      <a:pt x="13335" y="186119"/>
                      <a:pt x="13049" y="186785"/>
                      <a:pt x="12859" y="187547"/>
                    </a:cubicBezTo>
                    <a:lnTo>
                      <a:pt x="19431" y="189643"/>
                    </a:lnTo>
                    <a:cubicBezTo>
                      <a:pt x="19622" y="189071"/>
                      <a:pt x="19908" y="188404"/>
                      <a:pt x="20098" y="187642"/>
                    </a:cubicBezTo>
                    <a:close/>
                    <a:moveTo>
                      <a:pt x="21527" y="183356"/>
                    </a:moveTo>
                    <a:lnTo>
                      <a:pt x="14954" y="181070"/>
                    </a:lnTo>
                    <a:cubicBezTo>
                      <a:pt x="14764" y="181737"/>
                      <a:pt x="14478" y="182404"/>
                      <a:pt x="14288" y="183071"/>
                    </a:cubicBezTo>
                    <a:lnTo>
                      <a:pt x="20860" y="185356"/>
                    </a:lnTo>
                    <a:cubicBezTo>
                      <a:pt x="21050" y="184690"/>
                      <a:pt x="21336" y="184023"/>
                      <a:pt x="21527" y="183356"/>
                    </a:cubicBezTo>
                    <a:close/>
                    <a:moveTo>
                      <a:pt x="10383" y="227838"/>
                    </a:moveTo>
                    <a:lnTo>
                      <a:pt x="3524" y="226790"/>
                    </a:lnTo>
                    <a:cubicBezTo>
                      <a:pt x="3429" y="227457"/>
                      <a:pt x="3239" y="228219"/>
                      <a:pt x="3143" y="228886"/>
                    </a:cubicBezTo>
                    <a:lnTo>
                      <a:pt x="10001" y="230029"/>
                    </a:lnTo>
                    <a:cubicBezTo>
                      <a:pt x="10097" y="229267"/>
                      <a:pt x="10192" y="228505"/>
                      <a:pt x="10383" y="227838"/>
                    </a:cubicBezTo>
                    <a:close/>
                    <a:moveTo>
                      <a:pt x="11049" y="223266"/>
                    </a:moveTo>
                    <a:lnTo>
                      <a:pt x="4191" y="222028"/>
                    </a:lnTo>
                    <a:cubicBezTo>
                      <a:pt x="4096" y="222694"/>
                      <a:pt x="3905" y="223456"/>
                      <a:pt x="3810" y="224123"/>
                    </a:cubicBezTo>
                    <a:lnTo>
                      <a:pt x="10668" y="225361"/>
                    </a:lnTo>
                    <a:cubicBezTo>
                      <a:pt x="10859" y="224695"/>
                      <a:pt x="10954" y="224028"/>
                      <a:pt x="11049" y="223266"/>
                    </a:cubicBezTo>
                    <a:close/>
                    <a:moveTo>
                      <a:pt x="7430" y="255175"/>
                    </a:moveTo>
                    <a:lnTo>
                      <a:pt x="476" y="254794"/>
                    </a:lnTo>
                    <a:cubicBezTo>
                      <a:pt x="476" y="255556"/>
                      <a:pt x="381" y="256223"/>
                      <a:pt x="381" y="256985"/>
                    </a:cubicBezTo>
                    <a:lnTo>
                      <a:pt x="7334" y="257365"/>
                    </a:lnTo>
                    <a:cubicBezTo>
                      <a:pt x="7334" y="256604"/>
                      <a:pt x="7334" y="255842"/>
                      <a:pt x="7430" y="255175"/>
                    </a:cubicBezTo>
                    <a:close/>
                    <a:moveTo>
                      <a:pt x="7716" y="250603"/>
                    </a:moveTo>
                    <a:lnTo>
                      <a:pt x="762" y="250127"/>
                    </a:lnTo>
                    <a:cubicBezTo>
                      <a:pt x="667" y="250888"/>
                      <a:pt x="667" y="251555"/>
                      <a:pt x="667" y="252317"/>
                    </a:cubicBezTo>
                    <a:lnTo>
                      <a:pt x="7620" y="252794"/>
                    </a:lnTo>
                    <a:cubicBezTo>
                      <a:pt x="7620" y="252031"/>
                      <a:pt x="7620" y="251269"/>
                      <a:pt x="7716" y="250603"/>
                    </a:cubicBezTo>
                    <a:close/>
                    <a:moveTo>
                      <a:pt x="7049" y="264319"/>
                    </a:moveTo>
                    <a:lnTo>
                      <a:pt x="95" y="264223"/>
                    </a:lnTo>
                    <a:cubicBezTo>
                      <a:pt x="95" y="264986"/>
                      <a:pt x="95" y="265652"/>
                      <a:pt x="95" y="266414"/>
                    </a:cubicBezTo>
                    <a:lnTo>
                      <a:pt x="7049" y="266510"/>
                    </a:lnTo>
                    <a:cubicBezTo>
                      <a:pt x="7049" y="265748"/>
                      <a:pt x="7049" y="265081"/>
                      <a:pt x="7049" y="264319"/>
                    </a:cubicBezTo>
                    <a:close/>
                    <a:moveTo>
                      <a:pt x="7144" y="259747"/>
                    </a:moveTo>
                    <a:lnTo>
                      <a:pt x="191" y="259461"/>
                    </a:lnTo>
                    <a:cubicBezTo>
                      <a:pt x="191" y="260223"/>
                      <a:pt x="95" y="260890"/>
                      <a:pt x="95" y="261652"/>
                    </a:cubicBezTo>
                    <a:lnTo>
                      <a:pt x="7049" y="261938"/>
                    </a:lnTo>
                    <a:cubicBezTo>
                      <a:pt x="7144" y="261175"/>
                      <a:pt x="7144" y="260509"/>
                      <a:pt x="7144" y="259747"/>
                    </a:cubicBezTo>
                    <a:close/>
                    <a:moveTo>
                      <a:pt x="8096" y="246031"/>
                    </a:moveTo>
                    <a:lnTo>
                      <a:pt x="1143" y="245459"/>
                    </a:lnTo>
                    <a:cubicBezTo>
                      <a:pt x="1048" y="246221"/>
                      <a:pt x="1048" y="246888"/>
                      <a:pt x="953" y="247650"/>
                    </a:cubicBezTo>
                    <a:lnTo>
                      <a:pt x="7906" y="248221"/>
                    </a:lnTo>
                    <a:cubicBezTo>
                      <a:pt x="7906" y="247460"/>
                      <a:pt x="8001" y="246698"/>
                      <a:pt x="8096" y="246031"/>
                    </a:cubicBezTo>
                    <a:close/>
                    <a:moveTo>
                      <a:pt x="26480" y="170402"/>
                    </a:moveTo>
                    <a:lnTo>
                      <a:pt x="20098" y="167831"/>
                    </a:lnTo>
                    <a:cubicBezTo>
                      <a:pt x="19812" y="168497"/>
                      <a:pt x="19526" y="169164"/>
                      <a:pt x="19241" y="169831"/>
                    </a:cubicBezTo>
                    <a:lnTo>
                      <a:pt x="25622" y="172402"/>
                    </a:lnTo>
                    <a:cubicBezTo>
                      <a:pt x="25908" y="171736"/>
                      <a:pt x="26194" y="171069"/>
                      <a:pt x="26480" y="170402"/>
                    </a:cubicBezTo>
                    <a:close/>
                    <a:moveTo>
                      <a:pt x="9620" y="232315"/>
                    </a:moveTo>
                    <a:lnTo>
                      <a:pt x="2762" y="231362"/>
                    </a:lnTo>
                    <a:cubicBezTo>
                      <a:pt x="2667" y="232029"/>
                      <a:pt x="2572" y="232791"/>
                      <a:pt x="2477" y="233553"/>
                    </a:cubicBezTo>
                    <a:lnTo>
                      <a:pt x="9335" y="234506"/>
                    </a:lnTo>
                    <a:cubicBezTo>
                      <a:pt x="9430" y="233744"/>
                      <a:pt x="9525" y="233077"/>
                      <a:pt x="9620" y="232315"/>
                    </a:cubicBezTo>
                    <a:close/>
                    <a:moveTo>
                      <a:pt x="8477" y="241459"/>
                    </a:moveTo>
                    <a:lnTo>
                      <a:pt x="1524" y="240697"/>
                    </a:lnTo>
                    <a:cubicBezTo>
                      <a:pt x="1429" y="241363"/>
                      <a:pt x="1334" y="242125"/>
                      <a:pt x="1238" y="242888"/>
                    </a:cubicBezTo>
                    <a:lnTo>
                      <a:pt x="8192" y="243554"/>
                    </a:lnTo>
                    <a:cubicBezTo>
                      <a:pt x="8382" y="242888"/>
                      <a:pt x="8477" y="242125"/>
                      <a:pt x="8477" y="241459"/>
                    </a:cubicBezTo>
                    <a:close/>
                    <a:moveTo>
                      <a:pt x="9049" y="236887"/>
                    </a:moveTo>
                    <a:lnTo>
                      <a:pt x="2191" y="236029"/>
                    </a:lnTo>
                    <a:cubicBezTo>
                      <a:pt x="2096" y="236696"/>
                      <a:pt x="2000" y="237458"/>
                      <a:pt x="1905" y="238220"/>
                    </a:cubicBezTo>
                    <a:lnTo>
                      <a:pt x="8763" y="239077"/>
                    </a:lnTo>
                    <a:cubicBezTo>
                      <a:pt x="8858" y="238315"/>
                      <a:pt x="8954" y="237649"/>
                      <a:pt x="9049" y="236887"/>
                    </a:cubicBezTo>
                    <a:close/>
                    <a:moveTo>
                      <a:pt x="78296" y="89725"/>
                    </a:moveTo>
                    <a:lnTo>
                      <a:pt x="73247" y="85058"/>
                    </a:lnTo>
                    <a:cubicBezTo>
                      <a:pt x="72771" y="85535"/>
                      <a:pt x="72295" y="86106"/>
                      <a:pt x="71724" y="86677"/>
                    </a:cubicBezTo>
                    <a:lnTo>
                      <a:pt x="76772" y="91345"/>
                    </a:lnTo>
                    <a:cubicBezTo>
                      <a:pt x="77343" y="90773"/>
                      <a:pt x="77819" y="90297"/>
                      <a:pt x="78296" y="89725"/>
                    </a:cubicBezTo>
                    <a:close/>
                    <a:moveTo>
                      <a:pt x="60484" y="110776"/>
                    </a:moveTo>
                    <a:lnTo>
                      <a:pt x="54959" y="106680"/>
                    </a:lnTo>
                    <a:cubicBezTo>
                      <a:pt x="54578" y="107252"/>
                      <a:pt x="54102" y="107823"/>
                      <a:pt x="53626" y="108394"/>
                    </a:cubicBezTo>
                    <a:lnTo>
                      <a:pt x="59150" y="112490"/>
                    </a:lnTo>
                    <a:cubicBezTo>
                      <a:pt x="59627" y="111919"/>
                      <a:pt x="60103" y="111347"/>
                      <a:pt x="60484" y="110776"/>
                    </a:cubicBezTo>
                    <a:close/>
                    <a:moveTo>
                      <a:pt x="63341" y="107156"/>
                    </a:moveTo>
                    <a:lnTo>
                      <a:pt x="57912" y="102870"/>
                    </a:lnTo>
                    <a:cubicBezTo>
                      <a:pt x="57436" y="103442"/>
                      <a:pt x="57055" y="104013"/>
                      <a:pt x="56579" y="104585"/>
                    </a:cubicBezTo>
                    <a:lnTo>
                      <a:pt x="62008" y="108775"/>
                    </a:lnTo>
                    <a:cubicBezTo>
                      <a:pt x="62389" y="108299"/>
                      <a:pt x="62865" y="107728"/>
                      <a:pt x="63341" y="107156"/>
                    </a:cubicBezTo>
                    <a:close/>
                    <a:moveTo>
                      <a:pt x="66199" y="103537"/>
                    </a:moveTo>
                    <a:lnTo>
                      <a:pt x="60865" y="99250"/>
                    </a:lnTo>
                    <a:cubicBezTo>
                      <a:pt x="60389" y="99822"/>
                      <a:pt x="59912" y="100394"/>
                      <a:pt x="59531" y="100965"/>
                    </a:cubicBezTo>
                    <a:lnTo>
                      <a:pt x="64866" y="105251"/>
                    </a:lnTo>
                    <a:cubicBezTo>
                      <a:pt x="65246" y="104680"/>
                      <a:pt x="65723" y="104108"/>
                      <a:pt x="66199" y="103537"/>
                    </a:cubicBezTo>
                    <a:close/>
                    <a:moveTo>
                      <a:pt x="55055" y="118205"/>
                    </a:moveTo>
                    <a:lnTo>
                      <a:pt x="49435" y="114300"/>
                    </a:lnTo>
                    <a:cubicBezTo>
                      <a:pt x="49054" y="114871"/>
                      <a:pt x="48578" y="115443"/>
                      <a:pt x="48197" y="116110"/>
                    </a:cubicBezTo>
                    <a:lnTo>
                      <a:pt x="53816" y="120110"/>
                    </a:lnTo>
                    <a:cubicBezTo>
                      <a:pt x="54293" y="119348"/>
                      <a:pt x="54674" y="118777"/>
                      <a:pt x="55055" y="118205"/>
                    </a:cubicBezTo>
                    <a:close/>
                    <a:moveTo>
                      <a:pt x="57722" y="114490"/>
                    </a:moveTo>
                    <a:lnTo>
                      <a:pt x="52197" y="110490"/>
                    </a:lnTo>
                    <a:cubicBezTo>
                      <a:pt x="51721" y="111061"/>
                      <a:pt x="51340" y="111633"/>
                      <a:pt x="50959" y="112204"/>
                    </a:cubicBezTo>
                    <a:lnTo>
                      <a:pt x="56483" y="116205"/>
                    </a:lnTo>
                    <a:cubicBezTo>
                      <a:pt x="56960" y="115633"/>
                      <a:pt x="57341" y="115062"/>
                      <a:pt x="57722" y="114490"/>
                    </a:cubicBezTo>
                    <a:close/>
                    <a:moveTo>
                      <a:pt x="75152" y="93154"/>
                    </a:moveTo>
                    <a:lnTo>
                      <a:pt x="70104" y="88583"/>
                    </a:lnTo>
                    <a:cubicBezTo>
                      <a:pt x="69628" y="89154"/>
                      <a:pt x="69152" y="89630"/>
                      <a:pt x="68675" y="90202"/>
                    </a:cubicBezTo>
                    <a:lnTo>
                      <a:pt x="73819" y="94774"/>
                    </a:lnTo>
                    <a:cubicBezTo>
                      <a:pt x="74200" y="94202"/>
                      <a:pt x="74676" y="93631"/>
                      <a:pt x="75152" y="93154"/>
                    </a:cubicBezTo>
                    <a:close/>
                    <a:moveTo>
                      <a:pt x="52483" y="121920"/>
                    </a:moveTo>
                    <a:lnTo>
                      <a:pt x="46768" y="118110"/>
                    </a:lnTo>
                    <a:cubicBezTo>
                      <a:pt x="46387" y="118681"/>
                      <a:pt x="46006" y="119348"/>
                      <a:pt x="45530" y="119920"/>
                    </a:cubicBezTo>
                    <a:lnTo>
                      <a:pt x="51245" y="123730"/>
                    </a:lnTo>
                    <a:cubicBezTo>
                      <a:pt x="51626" y="123158"/>
                      <a:pt x="52102" y="122587"/>
                      <a:pt x="52483" y="121920"/>
                    </a:cubicBezTo>
                    <a:close/>
                    <a:moveTo>
                      <a:pt x="81439" y="86392"/>
                    </a:moveTo>
                    <a:lnTo>
                      <a:pt x="76486" y="81629"/>
                    </a:lnTo>
                    <a:cubicBezTo>
                      <a:pt x="76010" y="82106"/>
                      <a:pt x="75438" y="82677"/>
                      <a:pt x="74962" y="83153"/>
                    </a:cubicBezTo>
                    <a:lnTo>
                      <a:pt x="79915" y="87916"/>
                    </a:lnTo>
                    <a:cubicBezTo>
                      <a:pt x="80486" y="87440"/>
                      <a:pt x="80963" y="86963"/>
                      <a:pt x="81439" y="86392"/>
                    </a:cubicBezTo>
                    <a:close/>
                    <a:moveTo>
                      <a:pt x="72104" y="96583"/>
                    </a:moveTo>
                    <a:lnTo>
                      <a:pt x="66961" y="92107"/>
                    </a:lnTo>
                    <a:cubicBezTo>
                      <a:pt x="66485" y="92678"/>
                      <a:pt x="66008" y="93154"/>
                      <a:pt x="65532" y="93726"/>
                    </a:cubicBezTo>
                    <a:lnTo>
                      <a:pt x="70676" y="98203"/>
                    </a:lnTo>
                    <a:cubicBezTo>
                      <a:pt x="71152" y="97631"/>
                      <a:pt x="71628" y="97060"/>
                      <a:pt x="72104" y="96583"/>
                    </a:cubicBezTo>
                    <a:close/>
                    <a:moveTo>
                      <a:pt x="69152" y="100013"/>
                    </a:moveTo>
                    <a:lnTo>
                      <a:pt x="63913" y="95631"/>
                    </a:lnTo>
                    <a:cubicBezTo>
                      <a:pt x="63437" y="96202"/>
                      <a:pt x="62960" y="96774"/>
                      <a:pt x="62484" y="97250"/>
                    </a:cubicBezTo>
                    <a:lnTo>
                      <a:pt x="67723" y="101632"/>
                    </a:lnTo>
                    <a:cubicBezTo>
                      <a:pt x="68199" y="101156"/>
                      <a:pt x="68675" y="100584"/>
                      <a:pt x="69152" y="100013"/>
                    </a:cubicBezTo>
                    <a:close/>
                    <a:moveTo>
                      <a:pt x="47435" y="129635"/>
                    </a:moveTo>
                    <a:lnTo>
                      <a:pt x="41624" y="126016"/>
                    </a:lnTo>
                    <a:cubicBezTo>
                      <a:pt x="41243" y="126587"/>
                      <a:pt x="40862" y="127254"/>
                      <a:pt x="40481" y="127825"/>
                    </a:cubicBezTo>
                    <a:lnTo>
                      <a:pt x="46387" y="131445"/>
                    </a:lnTo>
                    <a:cubicBezTo>
                      <a:pt x="46673" y="130873"/>
                      <a:pt x="47054" y="130302"/>
                      <a:pt x="47435" y="129635"/>
                    </a:cubicBezTo>
                    <a:close/>
                    <a:moveTo>
                      <a:pt x="34004" y="153734"/>
                    </a:moveTo>
                    <a:lnTo>
                      <a:pt x="27813" y="150686"/>
                    </a:lnTo>
                    <a:cubicBezTo>
                      <a:pt x="27527" y="151352"/>
                      <a:pt x="27146" y="151924"/>
                      <a:pt x="26861" y="152590"/>
                    </a:cubicBezTo>
                    <a:lnTo>
                      <a:pt x="33052" y="155638"/>
                    </a:lnTo>
                    <a:cubicBezTo>
                      <a:pt x="33338" y="154972"/>
                      <a:pt x="33624" y="154305"/>
                      <a:pt x="34004" y="153734"/>
                    </a:cubicBezTo>
                    <a:close/>
                    <a:moveTo>
                      <a:pt x="49911" y="125825"/>
                    </a:moveTo>
                    <a:lnTo>
                      <a:pt x="44101" y="122111"/>
                    </a:lnTo>
                    <a:cubicBezTo>
                      <a:pt x="43720" y="122682"/>
                      <a:pt x="43339" y="123349"/>
                      <a:pt x="42863" y="123920"/>
                    </a:cubicBezTo>
                    <a:lnTo>
                      <a:pt x="48673" y="127635"/>
                    </a:lnTo>
                    <a:cubicBezTo>
                      <a:pt x="49149" y="126968"/>
                      <a:pt x="49530" y="126397"/>
                      <a:pt x="49911" y="125825"/>
                    </a:cubicBezTo>
                    <a:close/>
                    <a:moveTo>
                      <a:pt x="30004" y="162020"/>
                    </a:moveTo>
                    <a:lnTo>
                      <a:pt x="23717" y="159258"/>
                    </a:lnTo>
                    <a:cubicBezTo>
                      <a:pt x="23432" y="159925"/>
                      <a:pt x="23146" y="160592"/>
                      <a:pt x="22860" y="161258"/>
                    </a:cubicBezTo>
                    <a:lnTo>
                      <a:pt x="29242" y="164116"/>
                    </a:lnTo>
                    <a:cubicBezTo>
                      <a:pt x="29433" y="163354"/>
                      <a:pt x="29718" y="162687"/>
                      <a:pt x="30004" y="162020"/>
                    </a:cubicBezTo>
                    <a:close/>
                    <a:moveTo>
                      <a:pt x="38195" y="145542"/>
                    </a:moveTo>
                    <a:lnTo>
                      <a:pt x="32099" y="142304"/>
                    </a:lnTo>
                    <a:cubicBezTo>
                      <a:pt x="31718" y="142970"/>
                      <a:pt x="31433" y="143542"/>
                      <a:pt x="31052" y="144209"/>
                    </a:cubicBezTo>
                    <a:lnTo>
                      <a:pt x="37148" y="147447"/>
                    </a:lnTo>
                    <a:cubicBezTo>
                      <a:pt x="37529" y="146780"/>
                      <a:pt x="37814" y="146209"/>
                      <a:pt x="38195" y="145542"/>
                    </a:cubicBezTo>
                    <a:close/>
                    <a:moveTo>
                      <a:pt x="32004" y="157829"/>
                    </a:moveTo>
                    <a:lnTo>
                      <a:pt x="25718" y="154877"/>
                    </a:lnTo>
                    <a:cubicBezTo>
                      <a:pt x="25432" y="155543"/>
                      <a:pt x="25146" y="156210"/>
                      <a:pt x="24765" y="156877"/>
                    </a:cubicBezTo>
                    <a:lnTo>
                      <a:pt x="31052" y="159829"/>
                    </a:lnTo>
                    <a:cubicBezTo>
                      <a:pt x="31337" y="159163"/>
                      <a:pt x="31623" y="158496"/>
                      <a:pt x="32004" y="157829"/>
                    </a:cubicBezTo>
                    <a:close/>
                    <a:moveTo>
                      <a:pt x="36005" y="149542"/>
                    </a:moveTo>
                    <a:lnTo>
                      <a:pt x="29813" y="146399"/>
                    </a:lnTo>
                    <a:cubicBezTo>
                      <a:pt x="29528" y="147066"/>
                      <a:pt x="29147" y="147638"/>
                      <a:pt x="28861" y="148304"/>
                    </a:cubicBezTo>
                    <a:lnTo>
                      <a:pt x="35052" y="151448"/>
                    </a:lnTo>
                    <a:cubicBezTo>
                      <a:pt x="35433" y="150876"/>
                      <a:pt x="35719" y="150209"/>
                      <a:pt x="36005" y="149542"/>
                    </a:cubicBezTo>
                    <a:close/>
                    <a:moveTo>
                      <a:pt x="40386" y="141542"/>
                    </a:moveTo>
                    <a:lnTo>
                      <a:pt x="34385" y="138208"/>
                    </a:lnTo>
                    <a:cubicBezTo>
                      <a:pt x="34004" y="138875"/>
                      <a:pt x="33719" y="139446"/>
                      <a:pt x="33338" y="140113"/>
                    </a:cubicBezTo>
                    <a:lnTo>
                      <a:pt x="39338" y="143446"/>
                    </a:lnTo>
                    <a:cubicBezTo>
                      <a:pt x="39719" y="142780"/>
                      <a:pt x="40005" y="142113"/>
                      <a:pt x="40386" y="141542"/>
                    </a:cubicBezTo>
                    <a:close/>
                    <a:moveTo>
                      <a:pt x="28194" y="166211"/>
                    </a:moveTo>
                    <a:lnTo>
                      <a:pt x="21812" y="163544"/>
                    </a:lnTo>
                    <a:cubicBezTo>
                      <a:pt x="21527" y="164211"/>
                      <a:pt x="21241" y="164878"/>
                      <a:pt x="20955" y="165544"/>
                    </a:cubicBezTo>
                    <a:lnTo>
                      <a:pt x="27337" y="168211"/>
                    </a:lnTo>
                    <a:cubicBezTo>
                      <a:pt x="27623" y="167545"/>
                      <a:pt x="27908" y="166878"/>
                      <a:pt x="28194" y="166211"/>
                    </a:cubicBezTo>
                    <a:close/>
                    <a:moveTo>
                      <a:pt x="45053" y="133540"/>
                    </a:moveTo>
                    <a:lnTo>
                      <a:pt x="39148" y="130016"/>
                    </a:lnTo>
                    <a:cubicBezTo>
                      <a:pt x="38767" y="130588"/>
                      <a:pt x="38386" y="131254"/>
                      <a:pt x="38005" y="131921"/>
                    </a:cubicBezTo>
                    <a:lnTo>
                      <a:pt x="43910" y="135541"/>
                    </a:lnTo>
                    <a:cubicBezTo>
                      <a:pt x="44291" y="134779"/>
                      <a:pt x="44672" y="134207"/>
                      <a:pt x="45053" y="133540"/>
                    </a:cubicBezTo>
                    <a:close/>
                    <a:moveTo>
                      <a:pt x="42672" y="137541"/>
                    </a:moveTo>
                    <a:lnTo>
                      <a:pt x="36671" y="134017"/>
                    </a:lnTo>
                    <a:cubicBezTo>
                      <a:pt x="36291" y="134684"/>
                      <a:pt x="35909" y="135255"/>
                      <a:pt x="35528" y="135922"/>
                    </a:cubicBezTo>
                    <a:lnTo>
                      <a:pt x="41529" y="139351"/>
                    </a:lnTo>
                    <a:cubicBezTo>
                      <a:pt x="41910" y="138779"/>
                      <a:pt x="42291" y="138113"/>
                      <a:pt x="42672" y="137541"/>
                    </a:cubicBezTo>
                    <a:close/>
                    <a:moveTo>
                      <a:pt x="530067" y="225266"/>
                    </a:moveTo>
                    <a:lnTo>
                      <a:pt x="536067" y="224219"/>
                    </a:lnTo>
                    <a:cubicBezTo>
                      <a:pt x="535972" y="223552"/>
                      <a:pt x="535877" y="222790"/>
                      <a:pt x="535686" y="222123"/>
                    </a:cubicBezTo>
                    <a:lnTo>
                      <a:pt x="529685" y="223171"/>
                    </a:lnTo>
                    <a:cubicBezTo>
                      <a:pt x="529876" y="223838"/>
                      <a:pt x="529971" y="224600"/>
                      <a:pt x="530067" y="225266"/>
                    </a:cubicBezTo>
                    <a:close/>
                    <a:moveTo>
                      <a:pt x="499015" y="139065"/>
                    </a:moveTo>
                    <a:lnTo>
                      <a:pt x="504349" y="136017"/>
                    </a:lnTo>
                    <a:cubicBezTo>
                      <a:pt x="503968" y="135350"/>
                      <a:pt x="503587" y="134779"/>
                      <a:pt x="503206" y="134112"/>
                    </a:cubicBezTo>
                    <a:lnTo>
                      <a:pt x="497872" y="137160"/>
                    </a:lnTo>
                    <a:cubicBezTo>
                      <a:pt x="498348" y="137827"/>
                      <a:pt x="498729" y="138398"/>
                      <a:pt x="499015" y="139065"/>
                    </a:cubicBezTo>
                    <a:close/>
                    <a:moveTo>
                      <a:pt x="501301" y="143065"/>
                    </a:moveTo>
                    <a:lnTo>
                      <a:pt x="506730" y="140113"/>
                    </a:lnTo>
                    <a:cubicBezTo>
                      <a:pt x="506349" y="139446"/>
                      <a:pt x="506063" y="138875"/>
                      <a:pt x="505683" y="138208"/>
                    </a:cubicBezTo>
                    <a:lnTo>
                      <a:pt x="500253" y="141161"/>
                    </a:lnTo>
                    <a:cubicBezTo>
                      <a:pt x="500634" y="141827"/>
                      <a:pt x="500920" y="142399"/>
                      <a:pt x="501301" y="143065"/>
                    </a:cubicBezTo>
                    <a:close/>
                    <a:moveTo>
                      <a:pt x="491871" y="127254"/>
                    </a:moveTo>
                    <a:lnTo>
                      <a:pt x="497110" y="123825"/>
                    </a:lnTo>
                    <a:cubicBezTo>
                      <a:pt x="496729" y="123254"/>
                      <a:pt x="496348" y="122587"/>
                      <a:pt x="495872" y="122015"/>
                    </a:cubicBezTo>
                    <a:lnTo>
                      <a:pt x="490633" y="125349"/>
                    </a:lnTo>
                    <a:cubicBezTo>
                      <a:pt x="491109" y="126016"/>
                      <a:pt x="491490" y="126587"/>
                      <a:pt x="491871" y="127254"/>
                    </a:cubicBezTo>
                    <a:close/>
                    <a:moveTo>
                      <a:pt x="503492" y="147161"/>
                    </a:moveTo>
                    <a:lnTo>
                      <a:pt x="508921" y="144304"/>
                    </a:lnTo>
                    <a:cubicBezTo>
                      <a:pt x="508540" y="143637"/>
                      <a:pt x="508254" y="143065"/>
                      <a:pt x="507873" y="142399"/>
                    </a:cubicBezTo>
                    <a:lnTo>
                      <a:pt x="502444" y="145256"/>
                    </a:lnTo>
                    <a:cubicBezTo>
                      <a:pt x="502825" y="145828"/>
                      <a:pt x="503111" y="146494"/>
                      <a:pt x="503492" y="147161"/>
                    </a:cubicBezTo>
                    <a:close/>
                    <a:moveTo>
                      <a:pt x="496729" y="135065"/>
                    </a:moveTo>
                    <a:lnTo>
                      <a:pt x="502063" y="131921"/>
                    </a:lnTo>
                    <a:cubicBezTo>
                      <a:pt x="501682" y="131350"/>
                      <a:pt x="501301" y="130683"/>
                      <a:pt x="500920" y="130016"/>
                    </a:cubicBezTo>
                    <a:lnTo>
                      <a:pt x="495586" y="133255"/>
                    </a:lnTo>
                    <a:cubicBezTo>
                      <a:pt x="495967" y="133826"/>
                      <a:pt x="496348" y="134398"/>
                      <a:pt x="496729" y="135065"/>
                    </a:cubicBezTo>
                    <a:close/>
                    <a:moveTo>
                      <a:pt x="494348" y="131159"/>
                    </a:moveTo>
                    <a:lnTo>
                      <a:pt x="499586" y="127825"/>
                    </a:lnTo>
                    <a:cubicBezTo>
                      <a:pt x="499205" y="127254"/>
                      <a:pt x="498825" y="126587"/>
                      <a:pt x="498443" y="126016"/>
                    </a:cubicBezTo>
                    <a:lnTo>
                      <a:pt x="493205" y="129254"/>
                    </a:lnTo>
                    <a:cubicBezTo>
                      <a:pt x="493586" y="129921"/>
                      <a:pt x="493967" y="130492"/>
                      <a:pt x="494348" y="131159"/>
                    </a:cubicBezTo>
                    <a:close/>
                    <a:moveTo>
                      <a:pt x="513302" y="167926"/>
                    </a:moveTo>
                    <a:lnTo>
                      <a:pt x="519017" y="165544"/>
                    </a:lnTo>
                    <a:cubicBezTo>
                      <a:pt x="518732" y="164878"/>
                      <a:pt x="518446" y="164211"/>
                      <a:pt x="518160" y="163544"/>
                    </a:cubicBezTo>
                    <a:lnTo>
                      <a:pt x="512445" y="165925"/>
                    </a:lnTo>
                    <a:cubicBezTo>
                      <a:pt x="512731" y="166592"/>
                      <a:pt x="513017" y="167259"/>
                      <a:pt x="513302" y="167926"/>
                    </a:cubicBezTo>
                    <a:close/>
                    <a:moveTo>
                      <a:pt x="515112" y="172117"/>
                    </a:moveTo>
                    <a:lnTo>
                      <a:pt x="520827" y="169831"/>
                    </a:lnTo>
                    <a:cubicBezTo>
                      <a:pt x="520541" y="169164"/>
                      <a:pt x="520256" y="168497"/>
                      <a:pt x="519970" y="167831"/>
                    </a:cubicBezTo>
                    <a:lnTo>
                      <a:pt x="514255" y="170117"/>
                    </a:lnTo>
                    <a:cubicBezTo>
                      <a:pt x="514541" y="170879"/>
                      <a:pt x="514826" y="171545"/>
                      <a:pt x="515112" y="172117"/>
                    </a:cubicBezTo>
                    <a:close/>
                    <a:moveTo>
                      <a:pt x="505587" y="151162"/>
                    </a:moveTo>
                    <a:lnTo>
                      <a:pt x="511112" y="148400"/>
                    </a:lnTo>
                    <a:cubicBezTo>
                      <a:pt x="510826" y="147733"/>
                      <a:pt x="510445" y="147066"/>
                      <a:pt x="510159" y="146494"/>
                    </a:cubicBezTo>
                    <a:lnTo>
                      <a:pt x="504635" y="149257"/>
                    </a:lnTo>
                    <a:cubicBezTo>
                      <a:pt x="504920" y="149923"/>
                      <a:pt x="505301" y="150590"/>
                      <a:pt x="505587" y="151162"/>
                    </a:cubicBezTo>
                    <a:close/>
                    <a:moveTo>
                      <a:pt x="509588" y="159448"/>
                    </a:moveTo>
                    <a:lnTo>
                      <a:pt x="515208" y="156877"/>
                    </a:lnTo>
                    <a:cubicBezTo>
                      <a:pt x="514922" y="156210"/>
                      <a:pt x="514636" y="155543"/>
                      <a:pt x="514255" y="154877"/>
                    </a:cubicBezTo>
                    <a:lnTo>
                      <a:pt x="508635" y="157448"/>
                    </a:lnTo>
                    <a:cubicBezTo>
                      <a:pt x="509016" y="158210"/>
                      <a:pt x="509302" y="158877"/>
                      <a:pt x="509588" y="159448"/>
                    </a:cubicBezTo>
                    <a:close/>
                    <a:moveTo>
                      <a:pt x="507683" y="155353"/>
                    </a:moveTo>
                    <a:lnTo>
                      <a:pt x="513207" y="152590"/>
                    </a:lnTo>
                    <a:cubicBezTo>
                      <a:pt x="512921" y="151924"/>
                      <a:pt x="512541" y="151352"/>
                      <a:pt x="512255" y="150686"/>
                    </a:cubicBezTo>
                    <a:lnTo>
                      <a:pt x="506730" y="153448"/>
                    </a:lnTo>
                    <a:cubicBezTo>
                      <a:pt x="507016" y="154019"/>
                      <a:pt x="507302" y="154686"/>
                      <a:pt x="507683" y="155353"/>
                    </a:cubicBezTo>
                    <a:close/>
                    <a:moveTo>
                      <a:pt x="511493" y="163735"/>
                    </a:moveTo>
                    <a:lnTo>
                      <a:pt x="517112" y="161258"/>
                    </a:lnTo>
                    <a:cubicBezTo>
                      <a:pt x="516827" y="160592"/>
                      <a:pt x="516541" y="159925"/>
                      <a:pt x="516255" y="159258"/>
                    </a:cubicBezTo>
                    <a:lnTo>
                      <a:pt x="510635" y="161735"/>
                    </a:lnTo>
                    <a:cubicBezTo>
                      <a:pt x="510921" y="162306"/>
                      <a:pt x="511207" y="162973"/>
                      <a:pt x="511493" y="163735"/>
                    </a:cubicBezTo>
                    <a:close/>
                    <a:moveTo>
                      <a:pt x="469773" y="97822"/>
                    </a:moveTo>
                    <a:lnTo>
                      <a:pt x="474441" y="93726"/>
                    </a:lnTo>
                    <a:cubicBezTo>
                      <a:pt x="473964" y="93154"/>
                      <a:pt x="473488" y="92678"/>
                      <a:pt x="473012" y="92107"/>
                    </a:cubicBezTo>
                    <a:lnTo>
                      <a:pt x="468249" y="96202"/>
                    </a:lnTo>
                    <a:cubicBezTo>
                      <a:pt x="468821" y="96679"/>
                      <a:pt x="469297" y="97250"/>
                      <a:pt x="469773" y="97822"/>
                    </a:cubicBezTo>
                    <a:close/>
                    <a:moveTo>
                      <a:pt x="489300" y="123349"/>
                    </a:moveTo>
                    <a:lnTo>
                      <a:pt x="494443" y="119920"/>
                    </a:lnTo>
                    <a:cubicBezTo>
                      <a:pt x="494062" y="119348"/>
                      <a:pt x="493681" y="118681"/>
                      <a:pt x="493205" y="118110"/>
                    </a:cubicBezTo>
                    <a:lnTo>
                      <a:pt x="488061" y="121634"/>
                    </a:lnTo>
                    <a:cubicBezTo>
                      <a:pt x="488537" y="122206"/>
                      <a:pt x="488918" y="122777"/>
                      <a:pt x="489300" y="123349"/>
                    </a:cubicBezTo>
                    <a:close/>
                    <a:moveTo>
                      <a:pt x="472726" y="101346"/>
                    </a:moveTo>
                    <a:lnTo>
                      <a:pt x="477488" y="97346"/>
                    </a:lnTo>
                    <a:cubicBezTo>
                      <a:pt x="477012" y="96774"/>
                      <a:pt x="476536" y="96202"/>
                      <a:pt x="476060" y="95726"/>
                    </a:cubicBezTo>
                    <a:lnTo>
                      <a:pt x="471297" y="99727"/>
                    </a:lnTo>
                    <a:cubicBezTo>
                      <a:pt x="471869" y="100203"/>
                      <a:pt x="472345" y="100775"/>
                      <a:pt x="472726" y="101346"/>
                    </a:cubicBezTo>
                    <a:close/>
                    <a:moveTo>
                      <a:pt x="466725" y="94298"/>
                    </a:moveTo>
                    <a:lnTo>
                      <a:pt x="471392" y="90106"/>
                    </a:lnTo>
                    <a:cubicBezTo>
                      <a:pt x="470916" y="89535"/>
                      <a:pt x="470440" y="88963"/>
                      <a:pt x="469964" y="88487"/>
                    </a:cubicBezTo>
                    <a:lnTo>
                      <a:pt x="465296" y="92678"/>
                    </a:lnTo>
                    <a:cubicBezTo>
                      <a:pt x="465773" y="93250"/>
                      <a:pt x="466249" y="93821"/>
                      <a:pt x="466725" y="94298"/>
                    </a:cubicBezTo>
                    <a:close/>
                    <a:moveTo>
                      <a:pt x="463677" y="90964"/>
                    </a:moveTo>
                    <a:lnTo>
                      <a:pt x="468249" y="86677"/>
                    </a:lnTo>
                    <a:cubicBezTo>
                      <a:pt x="467773" y="86106"/>
                      <a:pt x="467297" y="85630"/>
                      <a:pt x="466820" y="85058"/>
                    </a:cubicBezTo>
                    <a:lnTo>
                      <a:pt x="462249" y="89344"/>
                    </a:lnTo>
                    <a:cubicBezTo>
                      <a:pt x="462629" y="89916"/>
                      <a:pt x="463106" y="90392"/>
                      <a:pt x="463677" y="90964"/>
                    </a:cubicBezTo>
                    <a:close/>
                    <a:moveTo>
                      <a:pt x="475679" y="104870"/>
                    </a:moveTo>
                    <a:lnTo>
                      <a:pt x="480536" y="100965"/>
                    </a:lnTo>
                    <a:cubicBezTo>
                      <a:pt x="480060" y="100394"/>
                      <a:pt x="479679" y="99822"/>
                      <a:pt x="479203" y="99250"/>
                    </a:cubicBezTo>
                    <a:lnTo>
                      <a:pt x="474345" y="103156"/>
                    </a:lnTo>
                    <a:cubicBezTo>
                      <a:pt x="474821" y="103727"/>
                      <a:pt x="475202" y="104299"/>
                      <a:pt x="475679" y="104870"/>
                    </a:cubicBezTo>
                    <a:close/>
                    <a:moveTo>
                      <a:pt x="270415" y="6572"/>
                    </a:moveTo>
                    <a:cubicBezTo>
                      <a:pt x="270605" y="6572"/>
                      <a:pt x="270891" y="6572"/>
                      <a:pt x="271082" y="6572"/>
                    </a:cubicBezTo>
                    <a:lnTo>
                      <a:pt x="271082" y="0"/>
                    </a:lnTo>
                    <a:cubicBezTo>
                      <a:pt x="270701" y="0"/>
                      <a:pt x="270320" y="0"/>
                      <a:pt x="269939" y="0"/>
                    </a:cubicBezTo>
                    <a:cubicBezTo>
                      <a:pt x="269558" y="0"/>
                      <a:pt x="269272" y="0"/>
                      <a:pt x="268891" y="0"/>
                    </a:cubicBezTo>
                    <a:lnTo>
                      <a:pt x="268891" y="6572"/>
                    </a:lnTo>
                    <a:cubicBezTo>
                      <a:pt x="269462" y="6572"/>
                      <a:pt x="269939" y="6572"/>
                      <a:pt x="270415" y="6572"/>
                    </a:cubicBezTo>
                    <a:close/>
                    <a:moveTo>
                      <a:pt x="484061" y="115824"/>
                    </a:moveTo>
                    <a:lnTo>
                      <a:pt x="489109" y="112204"/>
                    </a:lnTo>
                    <a:cubicBezTo>
                      <a:pt x="488728" y="111633"/>
                      <a:pt x="488252" y="111061"/>
                      <a:pt x="487871" y="110490"/>
                    </a:cubicBezTo>
                    <a:lnTo>
                      <a:pt x="482822" y="114110"/>
                    </a:lnTo>
                    <a:cubicBezTo>
                      <a:pt x="483203" y="114681"/>
                      <a:pt x="483680" y="115252"/>
                      <a:pt x="484061" y="115824"/>
                    </a:cubicBezTo>
                    <a:close/>
                    <a:moveTo>
                      <a:pt x="486728" y="119634"/>
                    </a:moveTo>
                    <a:lnTo>
                      <a:pt x="491776" y="116015"/>
                    </a:lnTo>
                    <a:cubicBezTo>
                      <a:pt x="491395" y="115443"/>
                      <a:pt x="490919" y="114871"/>
                      <a:pt x="490538" y="114205"/>
                    </a:cubicBezTo>
                    <a:lnTo>
                      <a:pt x="485489" y="117729"/>
                    </a:lnTo>
                    <a:cubicBezTo>
                      <a:pt x="485870" y="118396"/>
                      <a:pt x="486347" y="119063"/>
                      <a:pt x="486728" y="119634"/>
                    </a:cubicBezTo>
                    <a:close/>
                    <a:moveTo>
                      <a:pt x="481299" y="112109"/>
                    </a:moveTo>
                    <a:lnTo>
                      <a:pt x="486251" y="108394"/>
                    </a:lnTo>
                    <a:cubicBezTo>
                      <a:pt x="485870" y="107823"/>
                      <a:pt x="485394" y="107252"/>
                      <a:pt x="484918" y="106680"/>
                    </a:cubicBezTo>
                    <a:lnTo>
                      <a:pt x="479965" y="110395"/>
                    </a:lnTo>
                    <a:cubicBezTo>
                      <a:pt x="480441" y="110966"/>
                      <a:pt x="480917" y="111538"/>
                      <a:pt x="481299" y="112109"/>
                    </a:cubicBezTo>
                    <a:close/>
                    <a:moveTo>
                      <a:pt x="533591" y="257270"/>
                    </a:moveTo>
                    <a:lnTo>
                      <a:pt x="539687" y="256889"/>
                    </a:lnTo>
                    <a:cubicBezTo>
                      <a:pt x="539687" y="256127"/>
                      <a:pt x="539592" y="255461"/>
                      <a:pt x="539592" y="254698"/>
                    </a:cubicBezTo>
                    <a:lnTo>
                      <a:pt x="533495" y="254984"/>
                    </a:lnTo>
                    <a:cubicBezTo>
                      <a:pt x="533495" y="255842"/>
                      <a:pt x="533495" y="256604"/>
                      <a:pt x="533591" y="257270"/>
                    </a:cubicBezTo>
                    <a:close/>
                    <a:moveTo>
                      <a:pt x="6953" y="270034"/>
                    </a:moveTo>
                    <a:cubicBezTo>
                      <a:pt x="6953" y="269653"/>
                      <a:pt x="6953" y="269367"/>
                      <a:pt x="6953" y="268986"/>
                    </a:cubicBezTo>
                    <a:lnTo>
                      <a:pt x="0" y="268986"/>
                    </a:lnTo>
                    <a:cubicBezTo>
                      <a:pt x="0" y="269367"/>
                      <a:pt x="0" y="269653"/>
                      <a:pt x="0" y="270034"/>
                    </a:cubicBezTo>
                    <a:cubicBezTo>
                      <a:pt x="0" y="270415"/>
                      <a:pt x="0" y="270796"/>
                      <a:pt x="0" y="271177"/>
                    </a:cubicBezTo>
                    <a:lnTo>
                      <a:pt x="6953" y="271177"/>
                    </a:lnTo>
                    <a:cubicBezTo>
                      <a:pt x="6953" y="270700"/>
                      <a:pt x="6953" y="270415"/>
                      <a:pt x="6953" y="270034"/>
                    </a:cubicBezTo>
                    <a:close/>
                    <a:moveTo>
                      <a:pt x="532067" y="238982"/>
                    </a:moveTo>
                    <a:lnTo>
                      <a:pt x="538163" y="238220"/>
                    </a:lnTo>
                    <a:cubicBezTo>
                      <a:pt x="538067" y="237458"/>
                      <a:pt x="537972" y="236792"/>
                      <a:pt x="537877" y="236029"/>
                    </a:cubicBezTo>
                    <a:lnTo>
                      <a:pt x="531781" y="236792"/>
                    </a:lnTo>
                    <a:cubicBezTo>
                      <a:pt x="531876" y="237458"/>
                      <a:pt x="531971" y="238220"/>
                      <a:pt x="532067" y="238982"/>
                    </a:cubicBezTo>
                    <a:close/>
                    <a:moveTo>
                      <a:pt x="530828" y="229838"/>
                    </a:moveTo>
                    <a:lnTo>
                      <a:pt x="536925" y="228886"/>
                    </a:lnTo>
                    <a:cubicBezTo>
                      <a:pt x="536829" y="228219"/>
                      <a:pt x="536639" y="227457"/>
                      <a:pt x="536543" y="226790"/>
                    </a:cubicBezTo>
                    <a:lnTo>
                      <a:pt x="530447" y="227743"/>
                    </a:lnTo>
                    <a:cubicBezTo>
                      <a:pt x="530543" y="228410"/>
                      <a:pt x="530733" y="229076"/>
                      <a:pt x="530828" y="229838"/>
                    </a:cubicBezTo>
                    <a:close/>
                    <a:moveTo>
                      <a:pt x="531495" y="234410"/>
                    </a:moveTo>
                    <a:lnTo>
                      <a:pt x="537591" y="233553"/>
                    </a:lnTo>
                    <a:cubicBezTo>
                      <a:pt x="537496" y="232886"/>
                      <a:pt x="537401" y="232124"/>
                      <a:pt x="537305" y="231458"/>
                    </a:cubicBezTo>
                    <a:lnTo>
                      <a:pt x="531209" y="232315"/>
                    </a:lnTo>
                    <a:cubicBezTo>
                      <a:pt x="531305" y="232886"/>
                      <a:pt x="531400" y="233648"/>
                      <a:pt x="531495" y="234410"/>
                    </a:cubicBezTo>
                    <a:close/>
                    <a:moveTo>
                      <a:pt x="532924" y="248126"/>
                    </a:moveTo>
                    <a:lnTo>
                      <a:pt x="539020" y="247650"/>
                    </a:lnTo>
                    <a:cubicBezTo>
                      <a:pt x="538925" y="246888"/>
                      <a:pt x="538925" y="246221"/>
                      <a:pt x="538829" y="245459"/>
                    </a:cubicBezTo>
                    <a:lnTo>
                      <a:pt x="532734" y="246031"/>
                    </a:lnTo>
                    <a:cubicBezTo>
                      <a:pt x="532829" y="246698"/>
                      <a:pt x="532924" y="247364"/>
                      <a:pt x="532924" y="248126"/>
                    </a:cubicBezTo>
                    <a:close/>
                    <a:moveTo>
                      <a:pt x="532543" y="243554"/>
                    </a:moveTo>
                    <a:lnTo>
                      <a:pt x="538639" y="242888"/>
                    </a:lnTo>
                    <a:cubicBezTo>
                      <a:pt x="538544" y="242221"/>
                      <a:pt x="538449" y="241459"/>
                      <a:pt x="538353" y="240697"/>
                    </a:cubicBezTo>
                    <a:lnTo>
                      <a:pt x="532257" y="241363"/>
                    </a:lnTo>
                    <a:cubicBezTo>
                      <a:pt x="532352" y="242125"/>
                      <a:pt x="532448" y="242792"/>
                      <a:pt x="532543" y="243554"/>
                    </a:cubicBezTo>
                    <a:close/>
                    <a:moveTo>
                      <a:pt x="533686" y="261938"/>
                    </a:moveTo>
                    <a:lnTo>
                      <a:pt x="539782" y="261747"/>
                    </a:lnTo>
                    <a:cubicBezTo>
                      <a:pt x="539782" y="261080"/>
                      <a:pt x="539687" y="260318"/>
                      <a:pt x="539687" y="259556"/>
                    </a:cubicBezTo>
                    <a:lnTo>
                      <a:pt x="533591" y="259747"/>
                    </a:lnTo>
                    <a:cubicBezTo>
                      <a:pt x="533686" y="260413"/>
                      <a:pt x="533686" y="261175"/>
                      <a:pt x="533686" y="261938"/>
                    </a:cubicBezTo>
                    <a:close/>
                    <a:moveTo>
                      <a:pt x="533781" y="266510"/>
                    </a:moveTo>
                    <a:lnTo>
                      <a:pt x="539877" y="266414"/>
                    </a:lnTo>
                    <a:cubicBezTo>
                      <a:pt x="539877" y="265652"/>
                      <a:pt x="539877" y="264986"/>
                      <a:pt x="539877" y="264223"/>
                    </a:cubicBezTo>
                    <a:lnTo>
                      <a:pt x="533781" y="264319"/>
                    </a:lnTo>
                    <a:cubicBezTo>
                      <a:pt x="533781" y="265081"/>
                      <a:pt x="533781" y="265748"/>
                      <a:pt x="533781" y="266510"/>
                    </a:cubicBezTo>
                    <a:close/>
                    <a:moveTo>
                      <a:pt x="533305" y="252698"/>
                    </a:moveTo>
                    <a:lnTo>
                      <a:pt x="539401" y="252317"/>
                    </a:lnTo>
                    <a:cubicBezTo>
                      <a:pt x="539401" y="251650"/>
                      <a:pt x="539306" y="250888"/>
                      <a:pt x="539306" y="250127"/>
                    </a:cubicBezTo>
                    <a:lnTo>
                      <a:pt x="533210" y="250508"/>
                    </a:lnTo>
                    <a:cubicBezTo>
                      <a:pt x="533210" y="251269"/>
                      <a:pt x="533210" y="251936"/>
                      <a:pt x="533305" y="252698"/>
                    </a:cubicBezTo>
                    <a:close/>
                    <a:moveTo>
                      <a:pt x="460439" y="87630"/>
                    </a:moveTo>
                    <a:lnTo>
                      <a:pt x="464916" y="83248"/>
                    </a:lnTo>
                    <a:cubicBezTo>
                      <a:pt x="464439" y="82772"/>
                      <a:pt x="463868" y="82201"/>
                      <a:pt x="463391" y="81725"/>
                    </a:cubicBezTo>
                    <a:lnTo>
                      <a:pt x="458915" y="86106"/>
                    </a:lnTo>
                    <a:cubicBezTo>
                      <a:pt x="459486" y="86582"/>
                      <a:pt x="459962" y="87058"/>
                      <a:pt x="460439" y="87630"/>
                    </a:cubicBezTo>
                    <a:close/>
                    <a:moveTo>
                      <a:pt x="526352" y="207264"/>
                    </a:moveTo>
                    <a:lnTo>
                      <a:pt x="532352" y="205740"/>
                    </a:lnTo>
                    <a:cubicBezTo>
                      <a:pt x="532162" y="205073"/>
                      <a:pt x="532067" y="204311"/>
                      <a:pt x="531876" y="203644"/>
                    </a:cubicBezTo>
                    <a:lnTo>
                      <a:pt x="525875" y="205169"/>
                    </a:lnTo>
                    <a:cubicBezTo>
                      <a:pt x="525971" y="205835"/>
                      <a:pt x="526161" y="206502"/>
                      <a:pt x="526352" y="207264"/>
                    </a:cubicBezTo>
                    <a:close/>
                    <a:moveTo>
                      <a:pt x="521303" y="189548"/>
                    </a:moveTo>
                    <a:lnTo>
                      <a:pt x="527209" y="187642"/>
                    </a:lnTo>
                    <a:cubicBezTo>
                      <a:pt x="527018" y="186976"/>
                      <a:pt x="526733" y="186214"/>
                      <a:pt x="526542" y="185547"/>
                    </a:cubicBezTo>
                    <a:lnTo>
                      <a:pt x="520637" y="187452"/>
                    </a:lnTo>
                    <a:cubicBezTo>
                      <a:pt x="520922" y="188119"/>
                      <a:pt x="521113" y="188786"/>
                      <a:pt x="521303" y="189548"/>
                    </a:cubicBezTo>
                    <a:close/>
                    <a:moveTo>
                      <a:pt x="529209" y="220694"/>
                    </a:moveTo>
                    <a:lnTo>
                      <a:pt x="535210" y="219551"/>
                    </a:lnTo>
                    <a:cubicBezTo>
                      <a:pt x="535115" y="218885"/>
                      <a:pt x="534924" y="218123"/>
                      <a:pt x="534829" y="217456"/>
                    </a:cubicBezTo>
                    <a:lnTo>
                      <a:pt x="528828" y="218599"/>
                    </a:lnTo>
                    <a:cubicBezTo>
                      <a:pt x="529019" y="219361"/>
                      <a:pt x="529114" y="220027"/>
                      <a:pt x="529209" y="220694"/>
                    </a:cubicBezTo>
                    <a:close/>
                    <a:moveTo>
                      <a:pt x="519875" y="185166"/>
                    </a:moveTo>
                    <a:lnTo>
                      <a:pt x="525685" y="183166"/>
                    </a:lnTo>
                    <a:cubicBezTo>
                      <a:pt x="525494" y="182499"/>
                      <a:pt x="525209" y="181832"/>
                      <a:pt x="524923" y="181165"/>
                    </a:cubicBezTo>
                    <a:lnTo>
                      <a:pt x="519113" y="183166"/>
                    </a:lnTo>
                    <a:cubicBezTo>
                      <a:pt x="519399" y="183737"/>
                      <a:pt x="519684" y="184404"/>
                      <a:pt x="519875" y="185166"/>
                    </a:cubicBezTo>
                    <a:close/>
                    <a:moveTo>
                      <a:pt x="518351" y="180785"/>
                    </a:moveTo>
                    <a:lnTo>
                      <a:pt x="524161" y="178689"/>
                    </a:lnTo>
                    <a:cubicBezTo>
                      <a:pt x="523875" y="178022"/>
                      <a:pt x="523685" y="177356"/>
                      <a:pt x="523399" y="176689"/>
                    </a:cubicBezTo>
                    <a:lnTo>
                      <a:pt x="517589" y="178784"/>
                    </a:lnTo>
                    <a:cubicBezTo>
                      <a:pt x="517875" y="179451"/>
                      <a:pt x="518065" y="180118"/>
                      <a:pt x="518351" y="180785"/>
                    </a:cubicBezTo>
                    <a:close/>
                    <a:moveTo>
                      <a:pt x="523970" y="198311"/>
                    </a:moveTo>
                    <a:lnTo>
                      <a:pt x="529876" y="196596"/>
                    </a:lnTo>
                    <a:cubicBezTo>
                      <a:pt x="529685" y="195929"/>
                      <a:pt x="529495" y="195263"/>
                      <a:pt x="529304" y="194500"/>
                    </a:cubicBezTo>
                    <a:lnTo>
                      <a:pt x="523399" y="196215"/>
                    </a:lnTo>
                    <a:cubicBezTo>
                      <a:pt x="523589" y="196977"/>
                      <a:pt x="523780" y="197644"/>
                      <a:pt x="523970" y="198311"/>
                    </a:cubicBezTo>
                    <a:close/>
                    <a:moveTo>
                      <a:pt x="522732" y="193929"/>
                    </a:moveTo>
                    <a:lnTo>
                      <a:pt x="528638" y="192119"/>
                    </a:lnTo>
                    <a:cubicBezTo>
                      <a:pt x="528447" y="191452"/>
                      <a:pt x="528257" y="190786"/>
                      <a:pt x="528066" y="190024"/>
                    </a:cubicBezTo>
                    <a:lnTo>
                      <a:pt x="522161" y="191834"/>
                    </a:lnTo>
                    <a:cubicBezTo>
                      <a:pt x="522256" y="192500"/>
                      <a:pt x="522446" y="193167"/>
                      <a:pt x="522732" y="193929"/>
                    </a:cubicBezTo>
                    <a:close/>
                    <a:moveTo>
                      <a:pt x="525209" y="202787"/>
                    </a:moveTo>
                    <a:lnTo>
                      <a:pt x="531114" y="201168"/>
                    </a:lnTo>
                    <a:cubicBezTo>
                      <a:pt x="530924" y="200501"/>
                      <a:pt x="530733" y="199739"/>
                      <a:pt x="530543" y="199073"/>
                    </a:cubicBezTo>
                    <a:lnTo>
                      <a:pt x="524637" y="200692"/>
                    </a:lnTo>
                    <a:cubicBezTo>
                      <a:pt x="524828" y="201359"/>
                      <a:pt x="525018" y="202025"/>
                      <a:pt x="525209" y="202787"/>
                    </a:cubicBezTo>
                    <a:close/>
                    <a:moveTo>
                      <a:pt x="527400" y="211741"/>
                    </a:moveTo>
                    <a:lnTo>
                      <a:pt x="533400" y="210407"/>
                    </a:lnTo>
                    <a:cubicBezTo>
                      <a:pt x="533210" y="209740"/>
                      <a:pt x="533114" y="208979"/>
                      <a:pt x="532924" y="208312"/>
                    </a:cubicBezTo>
                    <a:lnTo>
                      <a:pt x="526923" y="209645"/>
                    </a:lnTo>
                    <a:cubicBezTo>
                      <a:pt x="527018" y="210312"/>
                      <a:pt x="527209" y="210979"/>
                      <a:pt x="527400" y="211741"/>
                    </a:cubicBezTo>
                    <a:close/>
                    <a:moveTo>
                      <a:pt x="528352" y="216217"/>
                    </a:moveTo>
                    <a:lnTo>
                      <a:pt x="534353" y="214979"/>
                    </a:lnTo>
                    <a:cubicBezTo>
                      <a:pt x="534162" y="214313"/>
                      <a:pt x="534067" y="213550"/>
                      <a:pt x="533876" y="212884"/>
                    </a:cubicBezTo>
                    <a:lnTo>
                      <a:pt x="527876" y="214122"/>
                    </a:lnTo>
                    <a:cubicBezTo>
                      <a:pt x="528066" y="214789"/>
                      <a:pt x="528257" y="215551"/>
                      <a:pt x="528352" y="216217"/>
                    </a:cubicBezTo>
                    <a:close/>
                    <a:moveTo>
                      <a:pt x="516731" y="176498"/>
                    </a:moveTo>
                    <a:lnTo>
                      <a:pt x="522446" y="174308"/>
                    </a:lnTo>
                    <a:cubicBezTo>
                      <a:pt x="522161" y="173641"/>
                      <a:pt x="521970" y="172974"/>
                      <a:pt x="521684" y="172307"/>
                    </a:cubicBezTo>
                    <a:lnTo>
                      <a:pt x="515874" y="174498"/>
                    </a:lnTo>
                    <a:cubicBezTo>
                      <a:pt x="516255" y="175069"/>
                      <a:pt x="516541" y="175831"/>
                      <a:pt x="516731" y="176498"/>
                    </a:cubicBezTo>
                    <a:close/>
                    <a:moveTo>
                      <a:pt x="478536" y="108490"/>
                    </a:moveTo>
                    <a:lnTo>
                      <a:pt x="483394" y="104680"/>
                    </a:lnTo>
                    <a:cubicBezTo>
                      <a:pt x="482918" y="104108"/>
                      <a:pt x="482537" y="103537"/>
                      <a:pt x="482060" y="102965"/>
                    </a:cubicBezTo>
                    <a:lnTo>
                      <a:pt x="477108" y="106775"/>
                    </a:lnTo>
                    <a:cubicBezTo>
                      <a:pt x="477679" y="107347"/>
                      <a:pt x="478060" y="107918"/>
                      <a:pt x="478536" y="108490"/>
                    </a:cubicBezTo>
                    <a:close/>
                    <a:moveTo>
                      <a:pt x="321374" y="11525"/>
                    </a:moveTo>
                    <a:lnTo>
                      <a:pt x="322612" y="5144"/>
                    </a:lnTo>
                    <a:cubicBezTo>
                      <a:pt x="321850" y="4953"/>
                      <a:pt x="321183" y="4858"/>
                      <a:pt x="320516" y="4763"/>
                    </a:cubicBezTo>
                    <a:lnTo>
                      <a:pt x="319278" y="11144"/>
                    </a:lnTo>
                    <a:cubicBezTo>
                      <a:pt x="319945" y="11240"/>
                      <a:pt x="320707" y="11335"/>
                      <a:pt x="321374" y="11525"/>
                    </a:cubicBezTo>
                    <a:close/>
                    <a:moveTo>
                      <a:pt x="334804" y="14478"/>
                    </a:moveTo>
                    <a:lnTo>
                      <a:pt x="336328" y="8192"/>
                    </a:lnTo>
                    <a:cubicBezTo>
                      <a:pt x="335661" y="8001"/>
                      <a:pt x="334899" y="7810"/>
                      <a:pt x="334233" y="7715"/>
                    </a:cubicBezTo>
                    <a:lnTo>
                      <a:pt x="332708" y="14002"/>
                    </a:lnTo>
                    <a:cubicBezTo>
                      <a:pt x="333470" y="14192"/>
                      <a:pt x="334137" y="14288"/>
                      <a:pt x="334804" y="14478"/>
                    </a:cubicBezTo>
                    <a:close/>
                    <a:moveTo>
                      <a:pt x="339281" y="15716"/>
                    </a:moveTo>
                    <a:lnTo>
                      <a:pt x="340900" y="9525"/>
                    </a:lnTo>
                    <a:cubicBezTo>
                      <a:pt x="340233" y="9335"/>
                      <a:pt x="339566" y="9144"/>
                      <a:pt x="338804" y="8954"/>
                    </a:cubicBezTo>
                    <a:lnTo>
                      <a:pt x="337185" y="15145"/>
                    </a:lnTo>
                    <a:cubicBezTo>
                      <a:pt x="337947" y="15335"/>
                      <a:pt x="338614" y="15431"/>
                      <a:pt x="339281" y="15716"/>
                    </a:cubicBezTo>
                    <a:close/>
                    <a:moveTo>
                      <a:pt x="325850" y="12383"/>
                    </a:moveTo>
                    <a:lnTo>
                      <a:pt x="327184" y="6096"/>
                    </a:lnTo>
                    <a:cubicBezTo>
                      <a:pt x="326517" y="5906"/>
                      <a:pt x="325755" y="5810"/>
                      <a:pt x="325088" y="5620"/>
                    </a:cubicBezTo>
                    <a:lnTo>
                      <a:pt x="323755" y="11906"/>
                    </a:lnTo>
                    <a:cubicBezTo>
                      <a:pt x="324422" y="12097"/>
                      <a:pt x="325184" y="12287"/>
                      <a:pt x="325850" y="12383"/>
                    </a:cubicBezTo>
                    <a:close/>
                    <a:moveTo>
                      <a:pt x="369761" y="25908"/>
                    </a:moveTo>
                    <a:lnTo>
                      <a:pt x="372142" y="20002"/>
                    </a:lnTo>
                    <a:cubicBezTo>
                      <a:pt x="371475" y="19717"/>
                      <a:pt x="370808" y="19431"/>
                      <a:pt x="370142" y="19145"/>
                    </a:cubicBezTo>
                    <a:lnTo>
                      <a:pt x="367760" y="25051"/>
                    </a:lnTo>
                    <a:cubicBezTo>
                      <a:pt x="368427" y="25432"/>
                      <a:pt x="369094" y="25717"/>
                      <a:pt x="369761" y="25908"/>
                    </a:cubicBezTo>
                    <a:close/>
                    <a:moveTo>
                      <a:pt x="343758" y="16859"/>
                    </a:moveTo>
                    <a:lnTo>
                      <a:pt x="345567" y="10668"/>
                    </a:lnTo>
                    <a:cubicBezTo>
                      <a:pt x="344900" y="10477"/>
                      <a:pt x="344138" y="10287"/>
                      <a:pt x="343472" y="10096"/>
                    </a:cubicBezTo>
                    <a:lnTo>
                      <a:pt x="341662" y="16288"/>
                    </a:lnTo>
                    <a:cubicBezTo>
                      <a:pt x="342329" y="16478"/>
                      <a:pt x="342995" y="16669"/>
                      <a:pt x="343758" y="16859"/>
                    </a:cubicBezTo>
                    <a:close/>
                    <a:moveTo>
                      <a:pt x="348139" y="18193"/>
                    </a:moveTo>
                    <a:lnTo>
                      <a:pt x="350044" y="12002"/>
                    </a:lnTo>
                    <a:cubicBezTo>
                      <a:pt x="349377" y="11811"/>
                      <a:pt x="348615" y="11621"/>
                      <a:pt x="347949" y="11430"/>
                    </a:cubicBezTo>
                    <a:lnTo>
                      <a:pt x="346043" y="17621"/>
                    </a:lnTo>
                    <a:cubicBezTo>
                      <a:pt x="346710" y="17812"/>
                      <a:pt x="347472" y="18002"/>
                      <a:pt x="348139" y="18193"/>
                    </a:cubicBezTo>
                    <a:close/>
                    <a:moveTo>
                      <a:pt x="365475" y="24289"/>
                    </a:moveTo>
                    <a:lnTo>
                      <a:pt x="367760" y="18288"/>
                    </a:lnTo>
                    <a:cubicBezTo>
                      <a:pt x="367094" y="18002"/>
                      <a:pt x="366427" y="17812"/>
                      <a:pt x="365760" y="17526"/>
                    </a:cubicBezTo>
                    <a:lnTo>
                      <a:pt x="363474" y="23527"/>
                    </a:lnTo>
                    <a:cubicBezTo>
                      <a:pt x="364141" y="23717"/>
                      <a:pt x="364808" y="24003"/>
                      <a:pt x="365475" y="24289"/>
                    </a:cubicBezTo>
                    <a:close/>
                    <a:moveTo>
                      <a:pt x="361188" y="22574"/>
                    </a:moveTo>
                    <a:lnTo>
                      <a:pt x="363379" y="16573"/>
                    </a:lnTo>
                    <a:cubicBezTo>
                      <a:pt x="362712" y="16288"/>
                      <a:pt x="362045" y="16097"/>
                      <a:pt x="361379" y="15811"/>
                    </a:cubicBezTo>
                    <a:lnTo>
                      <a:pt x="359188" y="21812"/>
                    </a:lnTo>
                    <a:cubicBezTo>
                      <a:pt x="359855" y="22098"/>
                      <a:pt x="360521" y="22384"/>
                      <a:pt x="361188" y="22574"/>
                    </a:cubicBezTo>
                    <a:close/>
                    <a:moveTo>
                      <a:pt x="352520" y="19621"/>
                    </a:moveTo>
                    <a:lnTo>
                      <a:pt x="354521" y="13525"/>
                    </a:lnTo>
                    <a:cubicBezTo>
                      <a:pt x="353854" y="13335"/>
                      <a:pt x="353187" y="13049"/>
                      <a:pt x="352425" y="12859"/>
                    </a:cubicBezTo>
                    <a:lnTo>
                      <a:pt x="350425" y="18955"/>
                    </a:lnTo>
                    <a:cubicBezTo>
                      <a:pt x="351187" y="19145"/>
                      <a:pt x="351854" y="19336"/>
                      <a:pt x="352520" y="19621"/>
                    </a:cubicBezTo>
                    <a:close/>
                    <a:moveTo>
                      <a:pt x="356902" y="21050"/>
                    </a:moveTo>
                    <a:lnTo>
                      <a:pt x="358997" y="14954"/>
                    </a:lnTo>
                    <a:cubicBezTo>
                      <a:pt x="358331" y="14669"/>
                      <a:pt x="357664" y="14478"/>
                      <a:pt x="356997" y="14192"/>
                    </a:cubicBezTo>
                    <a:lnTo>
                      <a:pt x="354902" y="20288"/>
                    </a:lnTo>
                    <a:cubicBezTo>
                      <a:pt x="355473" y="20574"/>
                      <a:pt x="356235" y="20860"/>
                      <a:pt x="356902" y="21050"/>
                    </a:cubicBezTo>
                    <a:close/>
                    <a:moveTo>
                      <a:pt x="330422" y="13430"/>
                    </a:moveTo>
                    <a:lnTo>
                      <a:pt x="331851" y="7144"/>
                    </a:lnTo>
                    <a:cubicBezTo>
                      <a:pt x="331184" y="6953"/>
                      <a:pt x="330422" y="6763"/>
                      <a:pt x="329756" y="6667"/>
                    </a:cubicBezTo>
                    <a:lnTo>
                      <a:pt x="328327" y="12954"/>
                    </a:lnTo>
                    <a:cubicBezTo>
                      <a:pt x="328994" y="13049"/>
                      <a:pt x="329660" y="13240"/>
                      <a:pt x="330422" y="13430"/>
                    </a:cubicBezTo>
                    <a:close/>
                    <a:moveTo>
                      <a:pt x="284893" y="6953"/>
                    </a:moveTo>
                    <a:lnTo>
                      <a:pt x="285274" y="381"/>
                    </a:lnTo>
                    <a:cubicBezTo>
                      <a:pt x="284512" y="381"/>
                      <a:pt x="283845" y="286"/>
                      <a:pt x="283083" y="286"/>
                    </a:cubicBezTo>
                    <a:lnTo>
                      <a:pt x="282702" y="6858"/>
                    </a:lnTo>
                    <a:cubicBezTo>
                      <a:pt x="283464" y="6858"/>
                      <a:pt x="284131" y="6953"/>
                      <a:pt x="284893" y="6953"/>
                    </a:cubicBezTo>
                    <a:close/>
                    <a:moveTo>
                      <a:pt x="294037" y="7620"/>
                    </a:moveTo>
                    <a:lnTo>
                      <a:pt x="294608" y="1143"/>
                    </a:lnTo>
                    <a:cubicBezTo>
                      <a:pt x="293942" y="1048"/>
                      <a:pt x="293180" y="1048"/>
                      <a:pt x="292418" y="952"/>
                    </a:cubicBezTo>
                    <a:lnTo>
                      <a:pt x="291846" y="7429"/>
                    </a:lnTo>
                    <a:cubicBezTo>
                      <a:pt x="292608" y="7429"/>
                      <a:pt x="293370" y="7525"/>
                      <a:pt x="294037" y="7620"/>
                    </a:cubicBezTo>
                    <a:close/>
                    <a:moveTo>
                      <a:pt x="289465" y="7239"/>
                    </a:moveTo>
                    <a:lnTo>
                      <a:pt x="289941" y="762"/>
                    </a:lnTo>
                    <a:cubicBezTo>
                      <a:pt x="289179" y="667"/>
                      <a:pt x="288512" y="667"/>
                      <a:pt x="287750" y="571"/>
                    </a:cubicBezTo>
                    <a:lnTo>
                      <a:pt x="287274" y="7048"/>
                    </a:lnTo>
                    <a:cubicBezTo>
                      <a:pt x="288036" y="7144"/>
                      <a:pt x="288798" y="7239"/>
                      <a:pt x="289465" y="7239"/>
                    </a:cubicBezTo>
                    <a:close/>
                    <a:moveTo>
                      <a:pt x="280321" y="6763"/>
                    </a:moveTo>
                    <a:lnTo>
                      <a:pt x="280511" y="190"/>
                    </a:lnTo>
                    <a:cubicBezTo>
                      <a:pt x="279750" y="190"/>
                      <a:pt x="279083" y="95"/>
                      <a:pt x="278321" y="95"/>
                    </a:cubicBezTo>
                    <a:lnTo>
                      <a:pt x="278130" y="6667"/>
                    </a:lnTo>
                    <a:cubicBezTo>
                      <a:pt x="278892" y="6667"/>
                      <a:pt x="279559" y="6763"/>
                      <a:pt x="280321" y="6763"/>
                    </a:cubicBezTo>
                    <a:close/>
                    <a:moveTo>
                      <a:pt x="275654" y="6667"/>
                    </a:moveTo>
                    <a:lnTo>
                      <a:pt x="275749" y="95"/>
                    </a:lnTo>
                    <a:cubicBezTo>
                      <a:pt x="274987" y="95"/>
                      <a:pt x="274320" y="95"/>
                      <a:pt x="273558" y="95"/>
                    </a:cubicBezTo>
                    <a:lnTo>
                      <a:pt x="273463" y="6667"/>
                    </a:lnTo>
                    <a:cubicBezTo>
                      <a:pt x="274225" y="6572"/>
                      <a:pt x="274987" y="6572"/>
                      <a:pt x="275654" y="6667"/>
                    </a:cubicBezTo>
                    <a:close/>
                    <a:moveTo>
                      <a:pt x="316897" y="10573"/>
                    </a:moveTo>
                    <a:lnTo>
                      <a:pt x="318040" y="4191"/>
                    </a:lnTo>
                    <a:cubicBezTo>
                      <a:pt x="317373" y="4096"/>
                      <a:pt x="316611" y="3905"/>
                      <a:pt x="315944" y="3810"/>
                    </a:cubicBezTo>
                    <a:lnTo>
                      <a:pt x="314801" y="10192"/>
                    </a:lnTo>
                    <a:cubicBezTo>
                      <a:pt x="315468" y="10382"/>
                      <a:pt x="316135" y="10477"/>
                      <a:pt x="316897" y="10573"/>
                    </a:cubicBezTo>
                    <a:close/>
                    <a:moveTo>
                      <a:pt x="307753" y="9239"/>
                    </a:moveTo>
                    <a:lnTo>
                      <a:pt x="308610" y="2762"/>
                    </a:lnTo>
                    <a:cubicBezTo>
                      <a:pt x="307848" y="2667"/>
                      <a:pt x="307181" y="2572"/>
                      <a:pt x="306515" y="2477"/>
                    </a:cubicBezTo>
                    <a:lnTo>
                      <a:pt x="305658" y="8858"/>
                    </a:lnTo>
                    <a:cubicBezTo>
                      <a:pt x="306324" y="9049"/>
                      <a:pt x="307086" y="9049"/>
                      <a:pt x="307753" y="9239"/>
                    </a:cubicBezTo>
                    <a:close/>
                    <a:moveTo>
                      <a:pt x="312325" y="9906"/>
                    </a:moveTo>
                    <a:lnTo>
                      <a:pt x="313373" y="3524"/>
                    </a:lnTo>
                    <a:cubicBezTo>
                      <a:pt x="312611" y="3429"/>
                      <a:pt x="311944" y="3238"/>
                      <a:pt x="311277" y="3143"/>
                    </a:cubicBezTo>
                    <a:lnTo>
                      <a:pt x="310229" y="9525"/>
                    </a:lnTo>
                    <a:cubicBezTo>
                      <a:pt x="310896" y="9620"/>
                      <a:pt x="311658" y="9811"/>
                      <a:pt x="312325" y="9906"/>
                    </a:cubicBezTo>
                    <a:close/>
                    <a:moveTo>
                      <a:pt x="457295" y="84296"/>
                    </a:moveTo>
                    <a:lnTo>
                      <a:pt x="461772" y="79915"/>
                    </a:lnTo>
                    <a:cubicBezTo>
                      <a:pt x="461296" y="79438"/>
                      <a:pt x="460725" y="78867"/>
                      <a:pt x="460248" y="78391"/>
                    </a:cubicBezTo>
                    <a:lnTo>
                      <a:pt x="455867" y="82772"/>
                    </a:lnTo>
                    <a:cubicBezTo>
                      <a:pt x="456248" y="83248"/>
                      <a:pt x="456724" y="83820"/>
                      <a:pt x="457295" y="84296"/>
                    </a:cubicBezTo>
                    <a:close/>
                    <a:moveTo>
                      <a:pt x="298609" y="8096"/>
                    </a:moveTo>
                    <a:lnTo>
                      <a:pt x="299276" y="1619"/>
                    </a:lnTo>
                    <a:cubicBezTo>
                      <a:pt x="298514" y="1524"/>
                      <a:pt x="297847" y="1429"/>
                      <a:pt x="297085" y="1333"/>
                    </a:cubicBezTo>
                    <a:lnTo>
                      <a:pt x="296418" y="7810"/>
                    </a:lnTo>
                    <a:cubicBezTo>
                      <a:pt x="297180" y="7906"/>
                      <a:pt x="297942" y="8001"/>
                      <a:pt x="298609" y="8096"/>
                    </a:cubicBezTo>
                    <a:close/>
                    <a:moveTo>
                      <a:pt x="303181" y="8573"/>
                    </a:moveTo>
                    <a:lnTo>
                      <a:pt x="303943" y="2096"/>
                    </a:lnTo>
                    <a:cubicBezTo>
                      <a:pt x="303276" y="2000"/>
                      <a:pt x="302514" y="1905"/>
                      <a:pt x="301752" y="1810"/>
                    </a:cubicBezTo>
                    <a:lnTo>
                      <a:pt x="300990" y="8287"/>
                    </a:lnTo>
                    <a:cubicBezTo>
                      <a:pt x="301752" y="8382"/>
                      <a:pt x="302514" y="8477"/>
                      <a:pt x="303181" y="8573"/>
                    </a:cubicBezTo>
                    <a:close/>
                    <a:moveTo>
                      <a:pt x="436817" y="65723"/>
                    </a:moveTo>
                    <a:lnTo>
                      <a:pt x="440817" y="60865"/>
                    </a:lnTo>
                    <a:cubicBezTo>
                      <a:pt x="440246" y="60388"/>
                      <a:pt x="439674" y="60008"/>
                      <a:pt x="439103" y="59531"/>
                    </a:cubicBezTo>
                    <a:lnTo>
                      <a:pt x="435102" y="64389"/>
                    </a:lnTo>
                    <a:cubicBezTo>
                      <a:pt x="435674" y="64865"/>
                      <a:pt x="436245" y="65342"/>
                      <a:pt x="436817" y="65723"/>
                    </a:cubicBezTo>
                    <a:close/>
                    <a:moveTo>
                      <a:pt x="433197" y="62865"/>
                    </a:moveTo>
                    <a:lnTo>
                      <a:pt x="437102" y="57912"/>
                    </a:lnTo>
                    <a:cubicBezTo>
                      <a:pt x="436531" y="57436"/>
                      <a:pt x="435959" y="57055"/>
                      <a:pt x="435388" y="56579"/>
                    </a:cubicBezTo>
                    <a:lnTo>
                      <a:pt x="431483" y="61531"/>
                    </a:lnTo>
                    <a:cubicBezTo>
                      <a:pt x="432054" y="62008"/>
                      <a:pt x="432626" y="62389"/>
                      <a:pt x="433197" y="62865"/>
                    </a:cubicBezTo>
                    <a:close/>
                    <a:moveTo>
                      <a:pt x="440341" y="68675"/>
                    </a:moveTo>
                    <a:lnTo>
                      <a:pt x="444341" y="63817"/>
                    </a:lnTo>
                    <a:cubicBezTo>
                      <a:pt x="443770" y="63341"/>
                      <a:pt x="443199" y="62865"/>
                      <a:pt x="442722" y="62389"/>
                    </a:cubicBezTo>
                    <a:lnTo>
                      <a:pt x="438722" y="67342"/>
                    </a:lnTo>
                    <a:cubicBezTo>
                      <a:pt x="439293" y="67723"/>
                      <a:pt x="439769" y="68199"/>
                      <a:pt x="440341" y="68675"/>
                    </a:cubicBezTo>
                    <a:close/>
                    <a:moveTo>
                      <a:pt x="429578" y="60103"/>
                    </a:moveTo>
                    <a:lnTo>
                      <a:pt x="433388" y="55054"/>
                    </a:lnTo>
                    <a:cubicBezTo>
                      <a:pt x="432816" y="54673"/>
                      <a:pt x="432245" y="54197"/>
                      <a:pt x="431673" y="53721"/>
                    </a:cubicBezTo>
                    <a:lnTo>
                      <a:pt x="427863" y="58769"/>
                    </a:lnTo>
                    <a:cubicBezTo>
                      <a:pt x="428435" y="59150"/>
                      <a:pt x="429006" y="59627"/>
                      <a:pt x="429578" y="60103"/>
                    </a:cubicBezTo>
                    <a:close/>
                    <a:moveTo>
                      <a:pt x="425863" y="57340"/>
                    </a:moveTo>
                    <a:lnTo>
                      <a:pt x="429578" y="52197"/>
                    </a:lnTo>
                    <a:cubicBezTo>
                      <a:pt x="429006" y="51816"/>
                      <a:pt x="428435" y="51340"/>
                      <a:pt x="427863" y="50959"/>
                    </a:cubicBezTo>
                    <a:lnTo>
                      <a:pt x="424149" y="56102"/>
                    </a:lnTo>
                    <a:cubicBezTo>
                      <a:pt x="424720" y="56483"/>
                      <a:pt x="425291" y="56864"/>
                      <a:pt x="425863" y="57340"/>
                    </a:cubicBezTo>
                    <a:close/>
                    <a:moveTo>
                      <a:pt x="453962" y="81058"/>
                    </a:moveTo>
                    <a:lnTo>
                      <a:pt x="458343" y="76581"/>
                    </a:lnTo>
                    <a:cubicBezTo>
                      <a:pt x="457867" y="76105"/>
                      <a:pt x="457295" y="75533"/>
                      <a:pt x="456819" y="75057"/>
                    </a:cubicBezTo>
                    <a:lnTo>
                      <a:pt x="452438" y="79534"/>
                    </a:lnTo>
                    <a:cubicBezTo>
                      <a:pt x="453009" y="80010"/>
                      <a:pt x="453485" y="80581"/>
                      <a:pt x="453962" y="81058"/>
                    </a:cubicBezTo>
                    <a:close/>
                    <a:moveTo>
                      <a:pt x="374047" y="27718"/>
                    </a:moveTo>
                    <a:lnTo>
                      <a:pt x="376524" y="21812"/>
                    </a:lnTo>
                    <a:cubicBezTo>
                      <a:pt x="375857" y="21527"/>
                      <a:pt x="375190" y="21241"/>
                      <a:pt x="374523" y="20955"/>
                    </a:cubicBezTo>
                    <a:lnTo>
                      <a:pt x="372047" y="26860"/>
                    </a:lnTo>
                    <a:cubicBezTo>
                      <a:pt x="372713" y="27146"/>
                      <a:pt x="373380" y="27432"/>
                      <a:pt x="374047" y="27718"/>
                    </a:cubicBezTo>
                    <a:close/>
                    <a:moveTo>
                      <a:pt x="450628" y="77915"/>
                    </a:moveTo>
                    <a:lnTo>
                      <a:pt x="454914" y="73342"/>
                    </a:lnTo>
                    <a:cubicBezTo>
                      <a:pt x="454438" y="72866"/>
                      <a:pt x="453866" y="72390"/>
                      <a:pt x="453295" y="71914"/>
                    </a:cubicBezTo>
                    <a:lnTo>
                      <a:pt x="449009" y="76486"/>
                    </a:lnTo>
                    <a:cubicBezTo>
                      <a:pt x="449580" y="76867"/>
                      <a:pt x="450152" y="77343"/>
                      <a:pt x="450628" y="77915"/>
                    </a:cubicBezTo>
                    <a:close/>
                    <a:moveTo>
                      <a:pt x="422148" y="54673"/>
                    </a:moveTo>
                    <a:lnTo>
                      <a:pt x="425768" y="49530"/>
                    </a:lnTo>
                    <a:cubicBezTo>
                      <a:pt x="425196" y="49149"/>
                      <a:pt x="424625" y="48673"/>
                      <a:pt x="423958" y="48292"/>
                    </a:cubicBezTo>
                    <a:lnTo>
                      <a:pt x="420338" y="53435"/>
                    </a:lnTo>
                    <a:cubicBezTo>
                      <a:pt x="421005" y="53816"/>
                      <a:pt x="421577" y="54197"/>
                      <a:pt x="422148" y="54673"/>
                    </a:cubicBezTo>
                    <a:close/>
                    <a:moveTo>
                      <a:pt x="447294" y="74771"/>
                    </a:moveTo>
                    <a:lnTo>
                      <a:pt x="451485" y="70104"/>
                    </a:lnTo>
                    <a:cubicBezTo>
                      <a:pt x="450914" y="69628"/>
                      <a:pt x="450437" y="69152"/>
                      <a:pt x="449866" y="68675"/>
                    </a:cubicBezTo>
                    <a:lnTo>
                      <a:pt x="445675" y="73342"/>
                    </a:lnTo>
                    <a:cubicBezTo>
                      <a:pt x="446246" y="73819"/>
                      <a:pt x="446723" y="74295"/>
                      <a:pt x="447294" y="74771"/>
                    </a:cubicBezTo>
                    <a:close/>
                    <a:moveTo>
                      <a:pt x="443865" y="71723"/>
                    </a:moveTo>
                    <a:lnTo>
                      <a:pt x="447961" y="66961"/>
                    </a:lnTo>
                    <a:cubicBezTo>
                      <a:pt x="447389" y="66485"/>
                      <a:pt x="446913" y="66008"/>
                      <a:pt x="446342" y="65532"/>
                    </a:cubicBezTo>
                    <a:lnTo>
                      <a:pt x="442246" y="70294"/>
                    </a:lnTo>
                    <a:cubicBezTo>
                      <a:pt x="442722" y="70771"/>
                      <a:pt x="443294" y="71247"/>
                      <a:pt x="443865" y="71723"/>
                    </a:cubicBezTo>
                    <a:close/>
                    <a:moveTo>
                      <a:pt x="390716" y="35528"/>
                    </a:moveTo>
                    <a:lnTo>
                      <a:pt x="393573" y="29908"/>
                    </a:lnTo>
                    <a:cubicBezTo>
                      <a:pt x="392906" y="29527"/>
                      <a:pt x="392335" y="29242"/>
                      <a:pt x="391668" y="28956"/>
                    </a:cubicBezTo>
                    <a:lnTo>
                      <a:pt x="388811" y="34671"/>
                    </a:lnTo>
                    <a:cubicBezTo>
                      <a:pt x="389382" y="34861"/>
                      <a:pt x="390049" y="35242"/>
                      <a:pt x="390716" y="35528"/>
                    </a:cubicBezTo>
                    <a:close/>
                    <a:moveTo>
                      <a:pt x="418338" y="52006"/>
                    </a:moveTo>
                    <a:lnTo>
                      <a:pt x="421862" y="46768"/>
                    </a:lnTo>
                    <a:cubicBezTo>
                      <a:pt x="421291" y="46387"/>
                      <a:pt x="420624" y="45910"/>
                      <a:pt x="420053" y="45529"/>
                    </a:cubicBezTo>
                    <a:lnTo>
                      <a:pt x="416528" y="50768"/>
                    </a:lnTo>
                    <a:cubicBezTo>
                      <a:pt x="417195" y="51149"/>
                      <a:pt x="417767" y="51625"/>
                      <a:pt x="418338" y="52006"/>
                    </a:cubicBezTo>
                    <a:close/>
                    <a:moveTo>
                      <a:pt x="382429" y="31528"/>
                    </a:moveTo>
                    <a:lnTo>
                      <a:pt x="385096" y="25717"/>
                    </a:lnTo>
                    <a:cubicBezTo>
                      <a:pt x="384429" y="25432"/>
                      <a:pt x="383762" y="25146"/>
                      <a:pt x="383096" y="24765"/>
                    </a:cubicBezTo>
                    <a:lnTo>
                      <a:pt x="380429" y="30575"/>
                    </a:lnTo>
                    <a:cubicBezTo>
                      <a:pt x="381095" y="30861"/>
                      <a:pt x="381762" y="31242"/>
                      <a:pt x="382429" y="31528"/>
                    </a:cubicBezTo>
                    <a:close/>
                    <a:moveTo>
                      <a:pt x="378238" y="29623"/>
                    </a:moveTo>
                    <a:lnTo>
                      <a:pt x="380810" y="23813"/>
                    </a:lnTo>
                    <a:cubicBezTo>
                      <a:pt x="380143" y="23527"/>
                      <a:pt x="379476" y="23241"/>
                      <a:pt x="378809" y="22955"/>
                    </a:cubicBezTo>
                    <a:lnTo>
                      <a:pt x="376238" y="28765"/>
                    </a:lnTo>
                    <a:cubicBezTo>
                      <a:pt x="376904" y="28956"/>
                      <a:pt x="377571" y="29242"/>
                      <a:pt x="378238" y="29623"/>
                    </a:cubicBezTo>
                    <a:close/>
                    <a:moveTo>
                      <a:pt x="394716" y="37719"/>
                    </a:moveTo>
                    <a:lnTo>
                      <a:pt x="397669" y="32099"/>
                    </a:lnTo>
                    <a:cubicBezTo>
                      <a:pt x="397002" y="31718"/>
                      <a:pt x="396431" y="31433"/>
                      <a:pt x="395764" y="31052"/>
                    </a:cubicBezTo>
                    <a:lnTo>
                      <a:pt x="392811" y="36671"/>
                    </a:lnTo>
                    <a:cubicBezTo>
                      <a:pt x="393478" y="37052"/>
                      <a:pt x="394145" y="37338"/>
                      <a:pt x="394716" y="37719"/>
                    </a:cubicBezTo>
                    <a:close/>
                    <a:moveTo>
                      <a:pt x="386620" y="33528"/>
                    </a:moveTo>
                    <a:lnTo>
                      <a:pt x="389382" y="27813"/>
                    </a:lnTo>
                    <a:cubicBezTo>
                      <a:pt x="388716" y="27527"/>
                      <a:pt x="388144" y="27146"/>
                      <a:pt x="387477" y="26860"/>
                    </a:cubicBezTo>
                    <a:lnTo>
                      <a:pt x="384715" y="32575"/>
                    </a:lnTo>
                    <a:cubicBezTo>
                      <a:pt x="385286" y="32861"/>
                      <a:pt x="385953" y="33147"/>
                      <a:pt x="386620" y="33528"/>
                    </a:cubicBezTo>
                    <a:close/>
                    <a:moveTo>
                      <a:pt x="410623" y="46958"/>
                    </a:moveTo>
                    <a:lnTo>
                      <a:pt x="413957" y="41624"/>
                    </a:lnTo>
                    <a:cubicBezTo>
                      <a:pt x="413385" y="41243"/>
                      <a:pt x="412718" y="40862"/>
                      <a:pt x="412147" y="40481"/>
                    </a:cubicBezTo>
                    <a:lnTo>
                      <a:pt x="408813" y="45815"/>
                    </a:lnTo>
                    <a:cubicBezTo>
                      <a:pt x="409480" y="46196"/>
                      <a:pt x="410051" y="46577"/>
                      <a:pt x="410623" y="46958"/>
                    </a:cubicBezTo>
                    <a:close/>
                    <a:moveTo>
                      <a:pt x="414528" y="49435"/>
                    </a:moveTo>
                    <a:lnTo>
                      <a:pt x="417957" y="44101"/>
                    </a:lnTo>
                    <a:cubicBezTo>
                      <a:pt x="417386" y="43720"/>
                      <a:pt x="416719" y="43244"/>
                      <a:pt x="416147" y="42863"/>
                    </a:cubicBezTo>
                    <a:lnTo>
                      <a:pt x="412718" y="48292"/>
                    </a:lnTo>
                    <a:cubicBezTo>
                      <a:pt x="413290" y="48673"/>
                      <a:pt x="413957" y="49054"/>
                      <a:pt x="414528" y="49435"/>
                    </a:cubicBezTo>
                    <a:close/>
                    <a:moveTo>
                      <a:pt x="402812" y="42196"/>
                    </a:moveTo>
                    <a:lnTo>
                      <a:pt x="405956" y="36671"/>
                    </a:lnTo>
                    <a:cubicBezTo>
                      <a:pt x="405289" y="36290"/>
                      <a:pt x="404717" y="35909"/>
                      <a:pt x="404051" y="35623"/>
                    </a:cubicBezTo>
                    <a:lnTo>
                      <a:pt x="400908" y="41148"/>
                    </a:lnTo>
                    <a:cubicBezTo>
                      <a:pt x="401574" y="41434"/>
                      <a:pt x="402146" y="41815"/>
                      <a:pt x="402812" y="42196"/>
                    </a:cubicBezTo>
                    <a:close/>
                    <a:moveTo>
                      <a:pt x="398812" y="39910"/>
                    </a:moveTo>
                    <a:lnTo>
                      <a:pt x="401860" y="34385"/>
                    </a:lnTo>
                    <a:cubicBezTo>
                      <a:pt x="401193" y="34004"/>
                      <a:pt x="400622" y="33623"/>
                      <a:pt x="399955" y="33338"/>
                    </a:cubicBezTo>
                    <a:lnTo>
                      <a:pt x="396907" y="38862"/>
                    </a:lnTo>
                    <a:cubicBezTo>
                      <a:pt x="397574" y="39148"/>
                      <a:pt x="398145" y="39529"/>
                      <a:pt x="398812" y="39910"/>
                    </a:cubicBezTo>
                    <a:close/>
                    <a:moveTo>
                      <a:pt x="406813" y="44577"/>
                    </a:moveTo>
                    <a:lnTo>
                      <a:pt x="410051" y="39148"/>
                    </a:lnTo>
                    <a:cubicBezTo>
                      <a:pt x="409385" y="38767"/>
                      <a:pt x="408813" y="38386"/>
                      <a:pt x="408146" y="38005"/>
                    </a:cubicBezTo>
                    <a:lnTo>
                      <a:pt x="404908" y="43434"/>
                    </a:lnTo>
                    <a:cubicBezTo>
                      <a:pt x="405479" y="43815"/>
                      <a:pt x="406146" y="44196"/>
                      <a:pt x="406813" y="44577"/>
                    </a:cubicBezTo>
                    <a:close/>
                    <a:moveTo>
                      <a:pt x="408813" y="494157"/>
                    </a:moveTo>
                    <a:lnTo>
                      <a:pt x="412147" y="499491"/>
                    </a:lnTo>
                    <a:cubicBezTo>
                      <a:pt x="412718" y="499110"/>
                      <a:pt x="413385" y="498729"/>
                      <a:pt x="413957" y="498348"/>
                    </a:cubicBezTo>
                    <a:lnTo>
                      <a:pt x="410623" y="493014"/>
                    </a:lnTo>
                    <a:cubicBezTo>
                      <a:pt x="410051" y="493395"/>
                      <a:pt x="409385" y="493776"/>
                      <a:pt x="408813" y="494157"/>
                    </a:cubicBezTo>
                    <a:close/>
                    <a:moveTo>
                      <a:pt x="376238" y="511302"/>
                    </a:moveTo>
                    <a:lnTo>
                      <a:pt x="378809" y="517112"/>
                    </a:lnTo>
                    <a:cubicBezTo>
                      <a:pt x="379476" y="516827"/>
                      <a:pt x="380143" y="516541"/>
                      <a:pt x="380810" y="516255"/>
                    </a:cubicBezTo>
                    <a:lnTo>
                      <a:pt x="378238" y="510445"/>
                    </a:lnTo>
                    <a:cubicBezTo>
                      <a:pt x="377571" y="510731"/>
                      <a:pt x="376904" y="511016"/>
                      <a:pt x="376238" y="511302"/>
                    </a:cubicBezTo>
                    <a:close/>
                    <a:moveTo>
                      <a:pt x="400908" y="498919"/>
                    </a:moveTo>
                    <a:lnTo>
                      <a:pt x="404051" y="504444"/>
                    </a:lnTo>
                    <a:cubicBezTo>
                      <a:pt x="404717" y="504063"/>
                      <a:pt x="405289" y="503682"/>
                      <a:pt x="405956" y="503301"/>
                    </a:cubicBezTo>
                    <a:lnTo>
                      <a:pt x="402812" y="497777"/>
                    </a:lnTo>
                    <a:cubicBezTo>
                      <a:pt x="402146" y="498157"/>
                      <a:pt x="401574" y="498539"/>
                      <a:pt x="400908" y="498919"/>
                    </a:cubicBezTo>
                    <a:close/>
                    <a:moveTo>
                      <a:pt x="416528" y="489204"/>
                    </a:moveTo>
                    <a:lnTo>
                      <a:pt x="420053" y="494443"/>
                    </a:lnTo>
                    <a:cubicBezTo>
                      <a:pt x="420624" y="494062"/>
                      <a:pt x="421291" y="493586"/>
                      <a:pt x="421862" y="493205"/>
                    </a:cubicBezTo>
                    <a:lnTo>
                      <a:pt x="418338" y="487966"/>
                    </a:lnTo>
                    <a:cubicBezTo>
                      <a:pt x="417767" y="488442"/>
                      <a:pt x="417195" y="488823"/>
                      <a:pt x="416528" y="489204"/>
                    </a:cubicBezTo>
                    <a:close/>
                    <a:moveTo>
                      <a:pt x="412718" y="491681"/>
                    </a:moveTo>
                    <a:lnTo>
                      <a:pt x="416147" y="497015"/>
                    </a:lnTo>
                    <a:cubicBezTo>
                      <a:pt x="416719" y="496634"/>
                      <a:pt x="417386" y="496253"/>
                      <a:pt x="417957" y="495776"/>
                    </a:cubicBezTo>
                    <a:lnTo>
                      <a:pt x="414528" y="490442"/>
                    </a:lnTo>
                    <a:cubicBezTo>
                      <a:pt x="413957" y="490919"/>
                      <a:pt x="413290" y="491395"/>
                      <a:pt x="412718" y="491681"/>
                    </a:cubicBezTo>
                    <a:close/>
                    <a:moveTo>
                      <a:pt x="380429" y="509397"/>
                    </a:moveTo>
                    <a:lnTo>
                      <a:pt x="383096" y="515207"/>
                    </a:lnTo>
                    <a:cubicBezTo>
                      <a:pt x="383762" y="514922"/>
                      <a:pt x="384429" y="514636"/>
                      <a:pt x="385096" y="514255"/>
                    </a:cubicBezTo>
                    <a:lnTo>
                      <a:pt x="382429" y="508444"/>
                    </a:lnTo>
                    <a:cubicBezTo>
                      <a:pt x="381762" y="508826"/>
                      <a:pt x="381095" y="509111"/>
                      <a:pt x="380429" y="509397"/>
                    </a:cubicBezTo>
                    <a:close/>
                    <a:moveTo>
                      <a:pt x="384620" y="507492"/>
                    </a:moveTo>
                    <a:lnTo>
                      <a:pt x="387382" y="513207"/>
                    </a:lnTo>
                    <a:cubicBezTo>
                      <a:pt x="388049" y="512921"/>
                      <a:pt x="388716" y="512540"/>
                      <a:pt x="389287" y="512255"/>
                    </a:cubicBezTo>
                    <a:lnTo>
                      <a:pt x="386525" y="506540"/>
                    </a:lnTo>
                    <a:cubicBezTo>
                      <a:pt x="385953" y="506825"/>
                      <a:pt x="385286" y="507206"/>
                      <a:pt x="384620" y="507492"/>
                    </a:cubicBezTo>
                    <a:close/>
                    <a:moveTo>
                      <a:pt x="396907" y="501110"/>
                    </a:moveTo>
                    <a:lnTo>
                      <a:pt x="399955" y="506635"/>
                    </a:lnTo>
                    <a:cubicBezTo>
                      <a:pt x="400622" y="506254"/>
                      <a:pt x="401193" y="505968"/>
                      <a:pt x="401860" y="505587"/>
                    </a:cubicBezTo>
                    <a:lnTo>
                      <a:pt x="398812" y="500062"/>
                    </a:lnTo>
                    <a:cubicBezTo>
                      <a:pt x="398145" y="500444"/>
                      <a:pt x="397478" y="500824"/>
                      <a:pt x="396907" y="501110"/>
                    </a:cubicBezTo>
                    <a:close/>
                    <a:moveTo>
                      <a:pt x="420338" y="486632"/>
                    </a:moveTo>
                    <a:lnTo>
                      <a:pt x="423958" y="491776"/>
                    </a:lnTo>
                    <a:cubicBezTo>
                      <a:pt x="424529" y="491395"/>
                      <a:pt x="425101" y="490919"/>
                      <a:pt x="425768" y="490537"/>
                    </a:cubicBezTo>
                    <a:lnTo>
                      <a:pt x="422148" y="485394"/>
                    </a:lnTo>
                    <a:cubicBezTo>
                      <a:pt x="421577" y="485775"/>
                      <a:pt x="420910" y="486156"/>
                      <a:pt x="420338" y="486632"/>
                    </a:cubicBezTo>
                    <a:close/>
                    <a:moveTo>
                      <a:pt x="388716" y="505397"/>
                    </a:moveTo>
                    <a:lnTo>
                      <a:pt x="391573" y="511111"/>
                    </a:lnTo>
                    <a:cubicBezTo>
                      <a:pt x="392240" y="510826"/>
                      <a:pt x="392906" y="510445"/>
                      <a:pt x="393478" y="510159"/>
                    </a:cubicBezTo>
                    <a:lnTo>
                      <a:pt x="390620" y="504539"/>
                    </a:lnTo>
                    <a:cubicBezTo>
                      <a:pt x="390049" y="504825"/>
                      <a:pt x="389382" y="505111"/>
                      <a:pt x="388716" y="505397"/>
                    </a:cubicBezTo>
                    <a:close/>
                    <a:moveTo>
                      <a:pt x="392811" y="503301"/>
                    </a:moveTo>
                    <a:lnTo>
                      <a:pt x="395764" y="508921"/>
                    </a:lnTo>
                    <a:cubicBezTo>
                      <a:pt x="396431" y="508540"/>
                      <a:pt x="397002" y="508254"/>
                      <a:pt x="397669" y="507873"/>
                    </a:cubicBezTo>
                    <a:lnTo>
                      <a:pt x="394716" y="502253"/>
                    </a:lnTo>
                    <a:cubicBezTo>
                      <a:pt x="394145" y="502634"/>
                      <a:pt x="393478" y="503015"/>
                      <a:pt x="392811" y="503301"/>
                    </a:cubicBezTo>
                    <a:close/>
                    <a:moveTo>
                      <a:pt x="458915" y="453961"/>
                    </a:moveTo>
                    <a:lnTo>
                      <a:pt x="463391" y="458343"/>
                    </a:lnTo>
                    <a:cubicBezTo>
                      <a:pt x="463868" y="457867"/>
                      <a:pt x="464439" y="457295"/>
                      <a:pt x="464916" y="456819"/>
                    </a:cubicBezTo>
                    <a:lnTo>
                      <a:pt x="460439" y="452437"/>
                    </a:lnTo>
                    <a:cubicBezTo>
                      <a:pt x="459962" y="452914"/>
                      <a:pt x="459486" y="453485"/>
                      <a:pt x="458915" y="453961"/>
                    </a:cubicBezTo>
                    <a:close/>
                    <a:moveTo>
                      <a:pt x="424149" y="483965"/>
                    </a:moveTo>
                    <a:lnTo>
                      <a:pt x="427863" y="489109"/>
                    </a:lnTo>
                    <a:cubicBezTo>
                      <a:pt x="428435" y="488728"/>
                      <a:pt x="429006" y="488252"/>
                      <a:pt x="429578" y="487870"/>
                    </a:cubicBezTo>
                    <a:lnTo>
                      <a:pt x="425863" y="482727"/>
                    </a:lnTo>
                    <a:cubicBezTo>
                      <a:pt x="425291" y="483108"/>
                      <a:pt x="424720" y="483584"/>
                      <a:pt x="424149" y="483965"/>
                    </a:cubicBezTo>
                    <a:close/>
                    <a:moveTo>
                      <a:pt x="445675" y="466725"/>
                    </a:moveTo>
                    <a:lnTo>
                      <a:pt x="449866" y="471392"/>
                    </a:lnTo>
                    <a:cubicBezTo>
                      <a:pt x="450437" y="470916"/>
                      <a:pt x="450914" y="470440"/>
                      <a:pt x="451485" y="469964"/>
                    </a:cubicBezTo>
                    <a:lnTo>
                      <a:pt x="447294" y="465296"/>
                    </a:lnTo>
                    <a:cubicBezTo>
                      <a:pt x="446723" y="465773"/>
                      <a:pt x="446151" y="466249"/>
                      <a:pt x="445675" y="466725"/>
                    </a:cubicBezTo>
                    <a:close/>
                    <a:moveTo>
                      <a:pt x="452438" y="460439"/>
                    </a:moveTo>
                    <a:lnTo>
                      <a:pt x="456819" y="464915"/>
                    </a:lnTo>
                    <a:cubicBezTo>
                      <a:pt x="457295" y="464439"/>
                      <a:pt x="457867" y="463868"/>
                      <a:pt x="458343" y="463391"/>
                    </a:cubicBezTo>
                    <a:lnTo>
                      <a:pt x="453962" y="458915"/>
                    </a:lnTo>
                    <a:cubicBezTo>
                      <a:pt x="453485" y="459486"/>
                      <a:pt x="452914" y="459962"/>
                      <a:pt x="452438" y="460439"/>
                    </a:cubicBezTo>
                    <a:close/>
                    <a:moveTo>
                      <a:pt x="455676" y="457295"/>
                    </a:moveTo>
                    <a:lnTo>
                      <a:pt x="460058" y="461677"/>
                    </a:lnTo>
                    <a:cubicBezTo>
                      <a:pt x="460629" y="461201"/>
                      <a:pt x="461105" y="460629"/>
                      <a:pt x="461582" y="460153"/>
                    </a:cubicBezTo>
                    <a:lnTo>
                      <a:pt x="457200" y="455771"/>
                    </a:lnTo>
                    <a:cubicBezTo>
                      <a:pt x="456724" y="456248"/>
                      <a:pt x="456248" y="456724"/>
                      <a:pt x="455676" y="457295"/>
                    </a:cubicBezTo>
                    <a:close/>
                    <a:moveTo>
                      <a:pt x="442151" y="469773"/>
                    </a:moveTo>
                    <a:lnTo>
                      <a:pt x="446246" y="474536"/>
                    </a:lnTo>
                    <a:cubicBezTo>
                      <a:pt x="446818" y="474059"/>
                      <a:pt x="447294" y="473583"/>
                      <a:pt x="447866" y="473107"/>
                    </a:cubicBezTo>
                    <a:lnTo>
                      <a:pt x="443770" y="468344"/>
                    </a:lnTo>
                    <a:cubicBezTo>
                      <a:pt x="443294" y="468820"/>
                      <a:pt x="442722" y="469297"/>
                      <a:pt x="442151" y="469773"/>
                    </a:cubicBezTo>
                    <a:close/>
                    <a:moveTo>
                      <a:pt x="449104" y="463582"/>
                    </a:moveTo>
                    <a:lnTo>
                      <a:pt x="453390" y="468154"/>
                    </a:lnTo>
                    <a:cubicBezTo>
                      <a:pt x="453866" y="467678"/>
                      <a:pt x="454438" y="467201"/>
                      <a:pt x="455009" y="466630"/>
                    </a:cubicBezTo>
                    <a:lnTo>
                      <a:pt x="450723" y="462058"/>
                    </a:lnTo>
                    <a:cubicBezTo>
                      <a:pt x="450152" y="462629"/>
                      <a:pt x="449580" y="463106"/>
                      <a:pt x="449104" y="463582"/>
                    </a:cubicBezTo>
                    <a:close/>
                    <a:moveTo>
                      <a:pt x="431483" y="478441"/>
                    </a:moveTo>
                    <a:lnTo>
                      <a:pt x="435388" y="483394"/>
                    </a:lnTo>
                    <a:cubicBezTo>
                      <a:pt x="435959" y="483013"/>
                      <a:pt x="436531" y="482536"/>
                      <a:pt x="437102" y="482060"/>
                    </a:cubicBezTo>
                    <a:lnTo>
                      <a:pt x="433292" y="477107"/>
                    </a:lnTo>
                    <a:cubicBezTo>
                      <a:pt x="432626" y="477584"/>
                      <a:pt x="432054" y="478060"/>
                      <a:pt x="431483" y="478441"/>
                    </a:cubicBezTo>
                    <a:close/>
                    <a:moveTo>
                      <a:pt x="427863" y="481298"/>
                    </a:moveTo>
                    <a:lnTo>
                      <a:pt x="431673" y="486347"/>
                    </a:lnTo>
                    <a:cubicBezTo>
                      <a:pt x="432245" y="485870"/>
                      <a:pt x="432816" y="485489"/>
                      <a:pt x="433388" y="485013"/>
                    </a:cubicBezTo>
                    <a:lnTo>
                      <a:pt x="429578" y="479965"/>
                    </a:lnTo>
                    <a:cubicBezTo>
                      <a:pt x="429006" y="480346"/>
                      <a:pt x="428435" y="480822"/>
                      <a:pt x="427863" y="481298"/>
                    </a:cubicBezTo>
                    <a:close/>
                    <a:moveTo>
                      <a:pt x="438722" y="472726"/>
                    </a:moveTo>
                    <a:lnTo>
                      <a:pt x="442722" y="477584"/>
                    </a:lnTo>
                    <a:cubicBezTo>
                      <a:pt x="443294" y="477107"/>
                      <a:pt x="443865" y="476631"/>
                      <a:pt x="444341" y="476155"/>
                    </a:cubicBezTo>
                    <a:lnTo>
                      <a:pt x="440341" y="471297"/>
                    </a:lnTo>
                    <a:cubicBezTo>
                      <a:pt x="439769" y="471773"/>
                      <a:pt x="439198" y="472249"/>
                      <a:pt x="438722" y="472726"/>
                    </a:cubicBezTo>
                    <a:close/>
                    <a:moveTo>
                      <a:pt x="435102" y="475583"/>
                    </a:moveTo>
                    <a:lnTo>
                      <a:pt x="439103" y="480441"/>
                    </a:lnTo>
                    <a:cubicBezTo>
                      <a:pt x="439674" y="479965"/>
                      <a:pt x="440246" y="479584"/>
                      <a:pt x="440817" y="479107"/>
                    </a:cubicBezTo>
                    <a:lnTo>
                      <a:pt x="436817" y="474250"/>
                    </a:lnTo>
                    <a:cubicBezTo>
                      <a:pt x="436245" y="474726"/>
                      <a:pt x="435674" y="475107"/>
                      <a:pt x="435102" y="475583"/>
                    </a:cubicBezTo>
                    <a:close/>
                    <a:moveTo>
                      <a:pt x="404908" y="496538"/>
                    </a:moveTo>
                    <a:lnTo>
                      <a:pt x="408146" y="501968"/>
                    </a:lnTo>
                    <a:cubicBezTo>
                      <a:pt x="408813" y="501586"/>
                      <a:pt x="409385" y="501206"/>
                      <a:pt x="410051" y="500824"/>
                    </a:cubicBezTo>
                    <a:lnTo>
                      <a:pt x="406813" y="495395"/>
                    </a:lnTo>
                    <a:cubicBezTo>
                      <a:pt x="406146" y="495872"/>
                      <a:pt x="405479" y="496157"/>
                      <a:pt x="404908" y="496538"/>
                    </a:cubicBezTo>
                    <a:close/>
                    <a:moveTo>
                      <a:pt x="323755" y="528066"/>
                    </a:moveTo>
                    <a:lnTo>
                      <a:pt x="325088" y="534353"/>
                    </a:lnTo>
                    <a:cubicBezTo>
                      <a:pt x="325755" y="534162"/>
                      <a:pt x="326517" y="534067"/>
                      <a:pt x="327184" y="533876"/>
                    </a:cubicBezTo>
                    <a:lnTo>
                      <a:pt x="325850" y="527590"/>
                    </a:lnTo>
                    <a:cubicBezTo>
                      <a:pt x="325184" y="527780"/>
                      <a:pt x="324422" y="527876"/>
                      <a:pt x="323755" y="528066"/>
                    </a:cubicBezTo>
                    <a:close/>
                    <a:moveTo>
                      <a:pt x="301085" y="531686"/>
                    </a:moveTo>
                    <a:lnTo>
                      <a:pt x="301847" y="538162"/>
                    </a:lnTo>
                    <a:cubicBezTo>
                      <a:pt x="302609" y="538067"/>
                      <a:pt x="303276" y="537972"/>
                      <a:pt x="303943" y="537972"/>
                    </a:cubicBezTo>
                    <a:lnTo>
                      <a:pt x="303181" y="531495"/>
                    </a:lnTo>
                    <a:cubicBezTo>
                      <a:pt x="302514" y="531495"/>
                      <a:pt x="301752" y="531590"/>
                      <a:pt x="301085" y="531686"/>
                    </a:cubicBezTo>
                    <a:close/>
                    <a:moveTo>
                      <a:pt x="305658" y="531114"/>
                    </a:moveTo>
                    <a:lnTo>
                      <a:pt x="306515" y="537591"/>
                    </a:lnTo>
                    <a:cubicBezTo>
                      <a:pt x="307277" y="537496"/>
                      <a:pt x="307943" y="537401"/>
                      <a:pt x="308705" y="537305"/>
                    </a:cubicBezTo>
                    <a:lnTo>
                      <a:pt x="307848" y="530828"/>
                    </a:lnTo>
                    <a:cubicBezTo>
                      <a:pt x="306991" y="530924"/>
                      <a:pt x="306324" y="531019"/>
                      <a:pt x="305658" y="531114"/>
                    </a:cubicBezTo>
                    <a:close/>
                    <a:moveTo>
                      <a:pt x="319278" y="528923"/>
                    </a:moveTo>
                    <a:lnTo>
                      <a:pt x="320516" y="535305"/>
                    </a:lnTo>
                    <a:cubicBezTo>
                      <a:pt x="321183" y="535210"/>
                      <a:pt x="321945" y="535019"/>
                      <a:pt x="322612" y="534924"/>
                    </a:cubicBezTo>
                    <a:lnTo>
                      <a:pt x="321374" y="528542"/>
                    </a:lnTo>
                    <a:cubicBezTo>
                      <a:pt x="320612" y="528637"/>
                      <a:pt x="319945" y="528828"/>
                      <a:pt x="319278" y="528923"/>
                    </a:cubicBezTo>
                    <a:close/>
                    <a:moveTo>
                      <a:pt x="314706" y="529685"/>
                    </a:moveTo>
                    <a:lnTo>
                      <a:pt x="315849" y="536067"/>
                    </a:lnTo>
                    <a:cubicBezTo>
                      <a:pt x="316516" y="535972"/>
                      <a:pt x="317278" y="535781"/>
                      <a:pt x="317945" y="535686"/>
                    </a:cubicBezTo>
                    <a:lnTo>
                      <a:pt x="316802" y="529304"/>
                    </a:lnTo>
                    <a:cubicBezTo>
                      <a:pt x="316135" y="529495"/>
                      <a:pt x="315373" y="529590"/>
                      <a:pt x="314706" y="529685"/>
                    </a:cubicBezTo>
                    <a:close/>
                    <a:moveTo>
                      <a:pt x="310134" y="530447"/>
                    </a:moveTo>
                    <a:lnTo>
                      <a:pt x="311182" y="536829"/>
                    </a:lnTo>
                    <a:cubicBezTo>
                      <a:pt x="311944" y="536734"/>
                      <a:pt x="312611" y="536543"/>
                      <a:pt x="313277" y="536448"/>
                    </a:cubicBezTo>
                    <a:lnTo>
                      <a:pt x="312230" y="530066"/>
                    </a:lnTo>
                    <a:cubicBezTo>
                      <a:pt x="311563" y="530257"/>
                      <a:pt x="310896" y="530352"/>
                      <a:pt x="310134" y="530447"/>
                    </a:cubicBezTo>
                    <a:close/>
                    <a:moveTo>
                      <a:pt x="278130" y="533305"/>
                    </a:moveTo>
                    <a:lnTo>
                      <a:pt x="278321" y="539877"/>
                    </a:lnTo>
                    <a:cubicBezTo>
                      <a:pt x="279083" y="539877"/>
                      <a:pt x="279750" y="539877"/>
                      <a:pt x="280511" y="539782"/>
                    </a:cubicBezTo>
                    <a:lnTo>
                      <a:pt x="280321" y="533210"/>
                    </a:lnTo>
                    <a:cubicBezTo>
                      <a:pt x="279559" y="533305"/>
                      <a:pt x="278892" y="533305"/>
                      <a:pt x="278130" y="533305"/>
                    </a:cubicBezTo>
                    <a:close/>
                    <a:moveTo>
                      <a:pt x="372047" y="513112"/>
                    </a:moveTo>
                    <a:lnTo>
                      <a:pt x="374523" y="519017"/>
                    </a:lnTo>
                    <a:cubicBezTo>
                      <a:pt x="375190" y="518732"/>
                      <a:pt x="375857" y="518446"/>
                      <a:pt x="376524" y="518160"/>
                    </a:cubicBezTo>
                    <a:lnTo>
                      <a:pt x="374047" y="512255"/>
                    </a:lnTo>
                    <a:cubicBezTo>
                      <a:pt x="373380" y="512540"/>
                      <a:pt x="372713" y="512826"/>
                      <a:pt x="372047" y="513112"/>
                    </a:cubicBezTo>
                    <a:close/>
                    <a:moveTo>
                      <a:pt x="287274" y="532924"/>
                    </a:moveTo>
                    <a:lnTo>
                      <a:pt x="287750" y="539401"/>
                    </a:lnTo>
                    <a:cubicBezTo>
                      <a:pt x="288512" y="539306"/>
                      <a:pt x="289179" y="539306"/>
                      <a:pt x="289941" y="539210"/>
                    </a:cubicBezTo>
                    <a:lnTo>
                      <a:pt x="289465" y="532733"/>
                    </a:lnTo>
                    <a:cubicBezTo>
                      <a:pt x="288798" y="532828"/>
                      <a:pt x="288036" y="532828"/>
                      <a:pt x="287274" y="532924"/>
                    </a:cubicBezTo>
                    <a:close/>
                    <a:moveTo>
                      <a:pt x="291941" y="532543"/>
                    </a:moveTo>
                    <a:lnTo>
                      <a:pt x="292513" y="539020"/>
                    </a:lnTo>
                    <a:cubicBezTo>
                      <a:pt x="293275" y="538924"/>
                      <a:pt x="293942" y="538829"/>
                      <a:pt x="294704" y="538829"/>
                    </a:cubicBezTo>
                    <a:lnTo>
                      <a:pt x="294132" y="532352"/>
                    </a:lnTo>
                    <a:cubicBezTo>
                      <a:pt x="293370" y="532448"/>
                      <a:pt x="292608" y="532543"/>
                      <a:pt x="291941" y="532543"/>
                    </a:cubicBezTo>
                    <a:close/>
                    <a:moveTo>
                      <a:pt x="296513" y="532162"/>
                    </a:moveTo>
                    <a:lnTo>
                      <a:pt x="297180" y="538639"/>
                    </a:lnTo>
                    <a:cubicBezTo>
                      <a:pt x="297942" y="538544"/>
                      <a:pt x="298609" y="538448"/>
                      <a:pt x="299371" y="538448"/>
                    </a:cubicBezTo>
                    <a:lnTo>
                      <a:pt x="298704" y="531971"/>
                    </a:lnTo>
                    <a:cubicBezTo>
                      <a:pt x="297942" y="532066"/>
                      <a:pt x="297180" y="532066"/>
                      <a:pt x="296513" y="532162"/>
                    </a:cubicBezTo>
                    <a:close/>
                    <a:moveTo>
                      <a:pt x="282702" y="533114"/>
                    </a:moveTo>
                    <a:lnTo>
                      <a:pt x="283083" y="539686"/>
                    </a:lnTo>
                    <a:cubicBezTo>
                      <a:pt x="283845" y="539686"/>
                      <a:pt x="284512" y="539591"/>
                      <a:pt x="285274" y="539591"/>
                    </a:cubicBezTo>
                    <a:lnTo>
                      <a:pt x="284893" y="533114"/>
                    </a:lnTo>
                    <a:cubicBezTo>
                      <a:pt x="284131" y="533114"/>
                      <a:pt x="283464" y="533114"/>
                      <a:pt x="282702" y="533114"/>
                    </a:cubicBezTo>
                    <a:close/>
                    <a:moveTo>
                      <a:pt x="350425" y="521018"/>
                    </a:moveTo>
                    <a:lnTo>
                      <a:pt x="352425" y="527114"/>
                    </a:lnTo>
                    <a:cubicBezTo>
                      <a:pt x="353092" y="526923"/>
                      <a:pt x="353759" y="526637"/>
                      <a:pt x="354521" y="526447"/>
                    </a:cubicBezTo>
                    <a:lnTo>
                      <a:pt x="352520" y="520351"/>
                    </a:lnTo>
                    <a:cubicBezTo>
                      <a:pt x="351854" y="520636"/>
                      <a:pt x="351092" y="520827"/>
                      <a:pt x="350425" y="521018"/>
                    </a:cubicBezTo>
                    <a:close/>
                    <a:moveTo>
                      <a:pt x="359188" y="518065"/>
                    </a:moveTo>
                    <a:lnTo>
                      <a:pt x="361379" y="524065"/>
                    </a:lnTo>
                    <a:cubicBezTo>
                      <a:pt x="362045" y="523780"/>
                      <a:pt x="362712" y="523589"/>
                      <a:pt x="363379" y="523303"/>
                    </a:cubicBezTo>
                    <a:lnTo>
                      <a:pt x="361188" y="517303"/>
                    </a:lnTo>
                    <a:cubicBezTo>
                      <a:pt x="360521" y="517684"/>
                      <a:pt x="359855" y="517874"/>
                      <a:pt x="359188" y="518065"/>
                    </a:cubicBezTo>
                    <a:close/>
                    <a:moveTo>
                      <a:pt x="328232" y="527114"/>
                    </a:moveTo>
                    <a:lnTo>
                      <a:pt x="329660" y="533400"/>
                    </a:lnTo>
                    <a:cubicBezTo>
                      <a:pt x="330327" y="533210"/>
                      <a:pt x="331089" y="533114"/>
                      <a:pt x="331756" y="532924"/>
                    </a:cubicBezTo>
                    <a:lnTo>
                      <a:pt x="330327" y="526637"/>
                    </a:lnTo>
                    <a:cubicBezTo>
                      <a:pt x="329660" y="526732"/>
                      <a:pt x="328994" y="526923"/>
                      <a:pt x="328232" y="527114"/>
                    </a:cubicBezTo>
                    <a:close/>
                    <a:moveTo>
                      <a:pt x="363474" y="516541"/>
                    </a:moveTo>
                    <a:lnTo>
                      <a:pt x="365760" y="522541"/>
                    </a:lnTo>
                    <a:cubicBezTo>
                      <a:pt x="366427" y="522256"/>
                      <a:pt x="367094" y="522065"/>
                      <a:pt x="367760" y="521780"/>
                    </a:cubicBezTo>
                    <a:lnTo>
                      <a:pt x="365475" y="515779"/>
                    </a:lnTo>
                    <a:cubicBezTo>
                      <a:pt x="364808" y="515969"/>
                      <a:pt x="364141" y="516255"/>
                      <a:pt x="363474" y="516541"/>
                    </a:cubicBezTo>
                    <a:close/>
                    <a:moveTo>
                      <a:pt x="367760" y="514826"/>
                    </a:moveTo>
                    <a:lnTo>
                      <a:pt x="370142" y="520827"/>
                    </a:lnTo>
                    <a:cubicBezTo>
                      <a:pt x="370808" y="520541"/>
                      <a:pt x="371475" y="520256"/>
                      <a:pt x="372142" y="519970"/>
                    </a:cubicBezTo>
                    <a:lnTo>
                      <a:pt x="369761" y="514064"/>
                    </a:lnTo>
                    <a:cubicBezTo>
                      <a:pt x="369094" y="514350"/>
                      <a:pt x="368427" y="514636"/>
                      <a:pt x="367760" y="514826"/>
                    </a:cubicBezTo>
                    <a:close/>
                    <a:moveTo>
                      <a:pt x="354806" y="519589"/>
                    </a:moveTo>
                    <a:lnTo>
                      <a:pt x="356902" y="525685"/>
                    </a:lnTo>
                    <a:cubicBezTo>
                      <a:pt x="357569" y="525399"/>
                      <a:pt x="358235" y="525209"/>
                      <a:pt x="358902" y="525018"/>
                    </a:cubicBezTo>
                    <a:lnTo>
                      <a:pt x="356807" y="518922"/>
                    </a:lnTo>
                    <a:cubicBezTo>
                      <a:pt x="356140" y="519112"/>
                      <a:pt x="355473" y="519398"/>
                      <a:pt x="354806" y="519589"/>
                    </a:cubicBezTo>
                    <a:close/>
                    <a:moveTo>
                      <a:pt x="332708" y="525970"/>
                    </a:moveTo>
                    <a:lnTo>
                      <a:pt x="334233" y="532257"/>
                    </a:lnTo>
                    <a:cubicBezTo>
                      <a:pt x="334899" y="532066"/>
                      <a:pt x="335661" y="531876"/>
                      <a:pt x="336328" y="531781"/>
                    </a:cubicBezTo>
                    <a:lnTo>
                      <a:pt x="334804" y="525494"/>
                    </a:lnTo>
                    <a:cubicBezTo>
                      <a:pt x="334137" y="525685"/>
                      <a:pt x="333470" y="525875"/>
                      <a:pt x="332708" y="525970"/>
                    </a:cubicBezTo>
                    <a:close/>
                    <a:moveTo>
                      <a:pt x="337185" y="524923"/>
                    </a:moveTo>
                    <a:lnTo>
                      <a:pt x="338804" y="531114"/>
                    </a:lnTo>
                    <a:cubicBezTo>
                      <a:pt x="339566" y="530924"/>
                      <a:pt x="340233" y="530733"/>
                      <a:pt x="340900" y="530543"/>
                    </a:cubicBezTo>
                    <a:lnTo>
                      <a:pt x="339281" y="524351"/>
                    </a:lnTo>
                    <a:cubicBezTo>
                      <a:pt x="338614" y="524542"/>
                      <a:pt x="337852" y="524732"/>
                      <a:pt x="337185" y="524923"/>
                    </a:cubicBezTo>
                    <a:close/>
                    <a:moveTo>
                      <a:pt x="341662" y="523685"/>
                    </a:moveTo>
                    <a:lnTo>
                      <a:pt x="343472" y="529876"/>
                    </a:lnTo>
                    <a:cubicBezTo>
                      <a:pt x="344138" y="529685"/>
                      <a:pt x="344900" y="529495"/>
                      <a:pt x="345567" y="529304"/>
                    </a:cubicBezTo>
                    <a:lnTo>
                      <a:pt x="343758" y="523113"/>
                    </a:lnTo>
                    <a:cubicBezTo>
                      <a:pt x="342995" y="523303"/>
                      <a:pt x="342329" y="523494"/>
                      <a:pt x="341662" y="523685"/>
                    </a:cubicBezTo>
                    <a:close/>
                    <a:moveTo>
                      <a:pt x="346043" y="522446"/>
                    </a:moveTo>
                    <a:lnTo>
                      <a:pt x="347949" y="528542"/>
                    </a:lnTo>
                    <a:cubicBezTo>
                      <a:pt x="348615" y="528352"/>
                      <a:pt x="349377" y="528161"/>
                      <a:pt x="350044" y="527876"/>
                    </a:cubicBezTo>
                    <a:lnTo>
                      <a:pt x="348139" y="521780"/>
                    </a:lnTo>
                    <a:cubicBezTo>
                      <a:pt x="347472" y="521970"/>
                      <a:pt x="346710" y="522161"/>
                      <a:pt x="346043" y="522446"/>
                    </a:cubicBezTo>
                    <a:close/>
                    <a:moveTo>
                      <a:pt x="514255" y="369856"/>
                    </a:moveTo>
                    <a:lnTo>
                      <a:pt x="519970" y="372142"/>
                    </a:lnTo>
                    <a:cubicBezTo>
                      <a:pt x="520256" y="371475"/>
                      <a:pt x="520541" y="370808"/>
                      <a:pt x="520827" y="370142"/>
                    </a:cubicBezTo>
                    <a:lnTo>
                      <a:pt x="515112" y="367856"/>
                    </a:lnTo>
                    <a:cubicBezTo>
                      <a:pt x="514826" y="368522"/>
                      <a:pt x="514541" y="369189"/>
                      <a:pt x="514255" y="369856"/>
                    </a:cubicBezTo>
                    <a:close/>
                    <a:moveTo>
                      <a:pt x="524637" y="339376"/>
                    </a:moveTo>
                    <a:lnTo>
                      <a:pt x="530543" y="340995"/>
                    </a:lnTo>
                    <a:cubicBezTo>
                      <a:pt x="530733" y="340328"/>
                      <a:pt x="530924" y="339661"/>
                      <a:pt x="531114" y="338900"/>
                    </a:cubicBezTo>
                    <a:lnTo>
                      <a:pt x="525209" y="337280"/>
                    </a:lnTo>
                    <a:cubicBezTo>
                      <a:pt x="525018" y="337947"/>
                      <a:pt x="524828" y="338614"/>
                      <a:pt x="524637" y="339376"/>
                    </a:cubicBezTo>
                    <a:close/>
                    <a:moveTo>
                      <a:pt x="525780" y="334899"/>
                    </a:moveTo>
                    <a:lnTo>
                      <a:pt x="531781" y="336423"/>
                    </a:lnTo>
                    <a:cubicBezTo>
                      <a:pt x="531971" y="335756"/>
                      <a:pt x="532162" y="334994"/>
                      <a:pt x="532257" y="334328"/>
                    </a:cubicBezTo>
                    <a:lnTo>
                      <a:pt x="526256" y="332804"/>
                    </a:lnTo>
                    <a:cubicBezTo>
                      <a:pt x="526161" y="333470"/>
                      <a:pt x="525971" y="334232"/>
                      <a:pt x="525780" y="334899"/>
                    </a:cubicBezTo>
                    <a:close/>
                    <a:moveTo>
                      <a:pt x="529685" y="316897"/>
                    </a:moveTo>
                    <a:lnTo>
                      <a:pt x="535781" y="317944"/>
                    </a:lnTo>
                    <a:cubicBezTo>
                      <a:pt x="535877" y="317278"/>
                      <a:pt x="535972" y="316516"/>
                      <a:pt x="536162" y="315849"/>
                    </a:cubicBezTo>
                    <a:lnTo>
                      <a:pt x="530162" y="314801"/>
                    </a:lnTo>
                    <a:cubicBezTo>
                      <a:pt x="529971" y="315468"/>
                      <a:pt x="529781" y="316230"/>
                      <a:pt x="529685" y="316897"/>
                    </a:cubicBezTo>
                    <a:close/>
                    <a:moveTo>
                      <a:pt x="527876" y="325946"/>
                    </a:moveTo>
                    <a:lnTo>
                      <a:pt x="533876" y="327184"/>
                    </a:lnTo>
                    <a:cubicBezTo>
                      <a:pt x="534067" y="326517"/>
                      <a:pt x="534162" y="325755"/>
                      <a:pt x="534353" y="325088"/>
                    </a:cubicBezTo>
                    <a:lnTo>
                      <a:pt x="528352" y="323850"/>
                    </a:lnTo>
                    <a:cubicBezTo>
                      <a:pt x="528257" y="324517"/>
                      <a:pt x="528066" y="325184"/>
                      <a:pt x="527876" y="325946"/>
                    </a:cubicBezTo>
                    <a:close/>
                    <a:moveTo>
                      <a:pt x="528828" y="321469"/>
                    </a:moveTo>
                    <a:lnTo>
                      <a:pt x="534829" y="322612"/>
                    </a:lnTo>
                    <a:cubicBezTo>
                      <a:pt x="534924" y="321850"/>
                      <a:pt x="535115" y="321183"/>
                      <a:pt x="535210" y="320516"/>
                    </a:cubicBezTo>
                    <a:lnTo>
                      <a:pt x="529209" y="319373"/>
                    </a:lnTo>
                    <a:cubicBezTo>
                      <a:pt x="529114" y="320040"/>
                      <a:pt x="528924" y="320707"/>
                      <a:pt x="528828" y="321469"/>
                    </a:cubicBezTo>
                    <a:close/>
                    <a:moveTo>
                      <a:pt x="526923" y="330422"/>
                    </a:moveTo>
                    <a:lnTo>
                      <a:pt x="532924" y="331756"/>
                    </a:lnTo>
                    <a:cubicBezTo>
                      <a:pt x="533114" y="331089"/>
                      <a:pt x="533305" y="330327"/>
                      <a:pt x="533400" y="329660"/>
                    </a:cubicBezTo>
                    <a:lnTo>
                      <a:pt x="527400" y="328327"/>
                    </a:lnTo>
                    <a:cubicBezTo>
                      <a:pt x="527209" y="328994"/>
                      <a:pt x="527018" y="329756"/>
                      <a:pt x="526923" y="330422"/>
                    </a:cubicBezTo>
                    <a:close/>
                    <a:moveTo>
                      <a:pt x="462153" y="450628"/>
                    </a:moveTo>
                    <a:lnTo>
                      <a:pt x="466725" y="454914"/>
                    </a:lnTo>
                    <a:cubicBezTo>
                      <a:pt x="467201" y="454438"/>
                      <a:pt x="467678" y="453866"/>
                      <a:pt x="468249" y="453295"/>
                    </a:cubicBezTo>
                    <a:lnTo>
                      <a:pt x="463677" y="449009"/>
                    </a:lnTo>
                    <a:cubicBezTo>
                      <a:pt x="463106" y="449580"/>
                      <a:pt x="462629" y="450152"/>
                      <a:pt x="462153" y="450628"/>
                    </a:cubicBezTo>
                    <a:close/>
                    <a:moveTo>
                      <a:pt x="517589" y="361283"/>
                    </a:moveTo>
                    <a:lnTo>
                      <a:pt x="523399" y="363379"/>
                    </a:lnTo>
                    <a:cubicBezTo>
                      <a:pt x="523685" y="362712"/>
                      <a:pt x="523875" y="362045"/>
                      <a:pt x="524161" y="361379"/>
                    </a:cubicBezTo>
                    <a:lnTo>
                      <a:pt x="518351" y="359283"/>
                    </a:lnTo>
                    <a:cubicBezTo>
                      <a:pt x="518065" y="359950"/>
                      <a:pt x="517875" y="360617"/>
                      <a:pt x="517589" y="361283"/>
                    </a:cubicBezTo>
                    <a:close/>
                    <a:moveTo>
                      <a:pt x="523399" y="343757"/>
                    </a:moveTo>
                    <a:lnTo>
                      <a:pt x="529304" y="345472"/>
                    </a:lnTo>
                    <a:cubicBezTo>
                      <a:pt x="529495" y="344805"/>
                      <a:pt x="529685" y="344043"/>
                      <a:pt x="529876" y="343376"/>
                    </a:cubicBezTo>
                    <a:lnTo>
                      <a:pt x="523970" y="341662"/>
                    </a:lnTo>
                    <a:cubicBezTo>
                      <a:pt x="523780" y="342424"/>
                      <a:pt x="523589" y="343090"/>
                      <a:pt x="523399" y="343757"/>
                    </a:cubicBezTo>
                    <a:close/>
                    <a:moveTo>
                      <a:pt x="522066" y="348234"/>
                    </a:moveTo>
                    <a:lnTo>
                      <a:pt x="527971" y="350044"/>
                    </a:lnTo>
                    <a:cubicBezTo>
                      <a:pt x="528161" y="349377"/>
                      <a:pt x="528352" y="348710"/>
                      <a:pt x="528542" y="347948"/>
                    </a:cubicBezTo>
                    <a:lnTo>
                      <a:pt x="522637" y="346138"/>
                    </a:lnTo>
                    <a:cubicBezTo>
                      <a:pt x="522446" y="346805"/>
                      <a:pt x="522256" y="347472"/>
                      <a:pt x="522066" y="348234"/>
                    </a:cubicBezTo>
                    <a:close/>
                    <a:moveTo>
                      <a:pt x="515969" y="365569"/>
                    </a:moveTo>
                    <a:lnTo>
                      <a:pt x="521684" y="367760"/>
                    </a:lnTo>
                    <a:cubicBezTo>
                      <a:pt x="521970" y="367094"/>
                      <a:pt x="522161" y="366427"/>
                      <a:pt x="522446" y="365760"/>
                    </a:cubicBezTo>
                    <a:lnTo>
                      <a:pt x="516731" y="363569"/>
                    </a:lnTo>
                    <a:cubicBezTo>
                      <a:pt x="516541" y="364236"/>
                      <a:pt x="516255" y="364903"/>
                      <a:pt x="515969" y="365569"/>
                    </a:cubicBezTo>
                    <a:close/>
                    <a:moveTo>
                      <a:pt x="520637" y="352615"/>
                    </a:moveTo>
                    <a:lnTo>
                      <a:pt x="526447" y="354521"/>
                    </a:lnTo>
                    <a:cubicBezTo>
                      <a:pt x="526637" y="353854"/>
                      <a:pt x="526923" y="353187"/>
                      <a:pt x="527114" y="352425"/>
                    </a:cubicBezTo>
                    <a:lnTo>
                      <a:pt x="521208" y="350520"/>
                    </a:lnTo>
                    <a:cubicBezTo>
                      <a:pt x="521113" y="351187"/>
                      <a:pt x="520827" y="351949"/>
                      <a:pt x="520637" y="352615"/>
                    </a:cubicBezTo>
                    <a:close/>
                    <a:moveTo>
                      <a:pt x="533686" y="280321"/>
                    </a:moveTo>
                    <a:lnTo>
                      <a:pt x="539782" y="280511"/>
                    </a:lnTo>
                    <a:cubicBezTo>
                      <a:pt x="539782" y="279749"/>
                      <a:pt x="539877" y="279083"/>
                      <a:pt x="539877" y="278321"/>
                    </a:cubicBezTo>
                    <a:lnTo>
                      <a:pt x="533781" y="278130"/>
                    </a:lnTo>
                    <a:cubicBezTo>
                      <a:pt x="533686" y="278892"/>
                      <a:pt x="533686" y="279559"/>
                      <a:pt x="533686" y="280321"/>
                    </a:cubicBezTo>
                    <a:close/>
                    <a:moveTo>
                      <a:pt x="533400" y="284893"/>
                    </a:moveTo>
                    <a:lnTo>
                      <a:pt x="539496" y="285179"/>
                    </a:lnTo>
                    <a:cubicBezTo>
                      <a:pt x="539496" y="284512"/>
                      <a:pt x="539592" y="283750"/>
                      <a:pt x="539592" y="282988"/>
                    </a:cubicBezTo>
                    <a:lnTo>
                      <a:pt x="533495" y="282607"/>
                    </a:lnTo>
                    <a:cubicBezTo>
                      <a:pt x="533495" y="283464"/>
                      <a:pt x="533495" y="284226"/>
                      <a:pt x="533400" y="284893"/>
                    </a:cubicBezTo>
                    <a:close/>
                    <a:moveTo>
                      <a:pt x="539972" y="268986"/>
                    </a:moveTo>
                    <a:lnTo>
                      <a:pt x="533876" y="268986"/>
                    </a:lnTo>
                    <a:cubicBezTo>
                      <a:pt x="533876" y="269367"/>
                      <a:pt x="533876" y="269653"/>
                      <a:pt x="533876" y="270034"/>
                    </a:cubicBezTo>
                    <a:cubicBezTo>
                      <a:pt x="533876" y="270415"/>
                      <a:pt x="533876" y="270796"/>
                      <a:pt x="533876" y="271177"/>
                    </a:cubicBezTo>
                    <a:lnTo>
                      <a:pt x="539972" y="271177"/>
                    </a:lnTo>
                    <a:cubicBezTo>
                      <a:pt x="539972" y="270796"/>
                      <a:pt x="539972" y="270415"/>
                      <a:pt x="539972" y="270034"/>
                    </a:cubicBezTo>
                    <a:cubicBezTo>
                      <a:pt x="539972" y="269653"/>
                      <a:pt x="539972" y="269272"/>
                      <a:pt x="539972" y="268986"/>
                    </a:cubicBezTo>
                    <a:close/>
                    <a:moveTo>
                      <a:pt x="533114" y="289465"/>
                    </a:moveTo>
                    <a:lnTo>
                      <a:pt x="539210" y="289846"/>
                    </a:lnTo>
                    <a:cubicBezTo>
                      <a:pt x="539210" y="289084"/>
                      <a:pt x="539306" y="288417"/>
                      <a:pt x="539306" y="287655"/>
                    </a:cubicBezTo>
                    <a:lnTo>
                      <a:pt x="533210" y="287274"/>
                    </a:lnTo>
                    <a:cubicBezTo>
                      <a:pt x="533210" y="288036"/>
                      <a:pt x="533210" y="288798"/>
                      <a:pt x="533114" y="289465"/>
                    </a:cubicBezTo>
                    <a:close/>
                    <a:moveTo>
                      <a:pt x="533781" y="275749"/>
                    </a:moveTo>
                    <a:lnTo>
                      <a:pt x="539877" y="275844"/>
                    </a:lnTo>
                    <a:cubicBezTo>
                      <a:pt x="539877" y="275082"/>
                      <a:pt x="539877" y="274415"/>
                      <a:pt x="539877" y="273653"/>
                    </a:cubicBezTo>
                    <a:lnTo>
                      <a:pt x="533781" y="273558"/>
                    </a:lnTo>
                    <a:cubicBezTo>
                      <a:pt x="533781" y="274225"/>
                      <a:pt x="533781" y="274987"/>
                      <a:pt x="533781" y="275749"/>
                    </a:cubicBezTo>
                    <a:close/>
                    <a:moveTo>
                      <a:pt x="531114" y="307848"/>
                    </a:moveTo>
                    <a:lnTo>
                      <a:pt x="537210" y="308705"/>
                    </a:lnTo>
                    <a:cubicBezTo>
                      <a:pt x="537305" y="307943"/>
                      <a:pt x="537401" y="307277"/>
                      <a:pt x="537496" y="306610"/>
                    </a:cubicBezTo>
                    <a:lnTo>
                      <a:pt x="531400" y="305753"/>
                    </a:lnTo>
                    <a:cubicBezTo>
                      <a:pt x="531400" y="306419"/>
                      <a:pt x="531209" y="307086"/>
                      <a:pt x="531114" y="307848"/>
                    </a:cubicBezTo>
                    <a:close/>
                    <a:moveTo>
                      <a:pt x="532734" y="294132"/>
                    </a:moveTo>
                    <a:lnTo>
                      <a:pt x="538829" y="294608"/>
                    </a:lnTo>
                    <a:cubicBezTo>
                      <a:pt x="538925" y="293942"/>
                      <a:pt x="538925" y="293180"/>
                      <a:pt x="539020" y="292513"/>
                    </a:cubicBezTo>
                    <a:lnTo>
                      <a:pt x="532924" y="291941"/>
                    </a:lnTo>
                    <a:cubicBezTo>
                      <a:pt x="532924" y="292608"/>
                      <a:pt x="532829" y="293370"/>
                      <a:pt x="532734" y="294132"/>
                    </a:cubicBezTo>
                    <a:close/>
                    <a:moveTo>
                      <a:pt x="531781" y="303276"/>
                    </a:moveTo>
                    <a:lnTo>
                      <a:pt x="537877" y="304038"/>
                    </a:lnTo>
                    <a:cubicBezTo>
                      <a:pt x="537972" y="303276"/>
                      <a:pt x="538067" y="302609"/>
                      <a:pt x="538163" y="301847"/>
                    </a:cubicBezTo>
                    <a:lnTo>
                      <a:pt x="532067" y="301085"/>
                    </a:lnTo>
                    <a:cubicBezTo>
                      <a:pt x="531971" y="301847"/>
                      <a:pt x="531876" y="302514"/>
                      <a:pt x="531781" y="303276"/>
                    </a:cubicBezTo>
                    <a:close/>
                    <a:moveTo>
                      <a:pt x="530447" y="312325"/>
                    </a:moveTo>
                    <a:lnTo>
                      <a:pt x="536543" y="313277"/>
                    </a:lnTo>
                    <a:cubicBezTo>
                      <a:pt x="536639" y="312611"/>
                      <a:pt x="536829" y="311848"/>
                      <a:pt x="536925" y="311182"/>
                    </a:cubicBezTo>
                    <a:lnTo>
                      <a:pt x="530828" y="310229"/>
                    </a:lnTo>
                    <a:cubicBezTo>
                      <a:pt x="530733" y="310991"/>
                      <a:pt x="530543" y="311658"/>
                      <a:pt x="530447" y="312325"/>
                    </a:cubicBezTo>
                    <a:close/>
                    <a:moveTo>
                      <a:pt x="532352" y="298704"/>
                    </a:moveTo>
                    <a:lnTo>
                      <a:pt x="538449" y="299371"/>
                    </a:lnTo>
                    <a:cubicBezTo>
                      <a:pt x="538544" y="298609"/>
                      <a:pt x="538639" y="297942"/>
                      <a:pt x="538734" y="297180"/>
                    </a:cubicBezTo>
                    <a:lnTo>
                      <a:pt x="532638" y="296513"/>
                    </a:lnTo>
                    <a:cubicBezTo>
                      <a:pt x="532448" y="297275"/>
                      <a:pt x="532352" y="297942"/>
                      <a:pt x="532352" y="298704"/>
                    </a:cubicBezTo>
                    <a:close/>
                    <a:moveTo>
                      <a:pt x="519113" y="356902"/>
                    </a:moveTo>
                    <a:lnTo>
                      <a:pt x="524923" y="358902"/>
                    </a:lnTo>
                    <a:cubicBezTo>
                      <a:pt x="525113" y="358235"/>
                      <a:pt x="525399" y="357569"/>
                      <a:pt x="525685" y="356902"/>
                    </a:cubicBezTo>
                    <a:lnTo>
                      <a:pt x="519875" y="354902"/>
                    </a:lnTo>
                    <a:cubicBezTo>
                      <a:pt x="519684" y="355568"/>
                      <a:pt x="519399" y="356235"/>
                      <a:pt x="519113" y="356902"/>
                    </a:cubicBezTo>
                    <a:close/>
                    <a:moveTo>
                      <a:pt x="482727" y="425958"/>
                    </a:moveTo>
                    <a:lnTo>
                      <a:pt x="487775" y="429578"/>
                    </a:lnTo>
                    <a:cubicBezTo>
                      <a:pt x="488156" y="429006"/>
                      <a:pt x="488633" y="428435"/>
                      <a:pt x="489014" y="427863"/>
                    </a:cubicBezTo>
                    <a:lnTo>
                      <a:pt x="483966" y="424244"/>
                    </a:lnTo>
                    <a:cubicBezTo>
                      <a:pt x="483584" y="424720"/>
                      <a:pt x="483203" y="425386"/>
                      <a:pt x="482727" y="425958"/>
                    </a:cubicBezTo>
                    <a:close/>
                    <a:moveTo>
                      <a:pt x="479965" y="429578"/>
                    </a:moveTo>
                    <a:lnTo>
                      <a:pt x="484918" y="433292"/>
                    </a:lnTo>
                    <a:cubicBezTo>
                      <a:pt x="485299" y="432721"/>
                      <a:pt x="485775" y="432149"/>
                      <a:pt x="486251" y="431578"/>
                    </a:cubicBezTo>
                    <a:lnTo>
                      <a:pt x="481299" y="427863"/>
                    </a:lnTo>
                    <a:cubicBezTo>
                      <a:pt x="480917" y="428435"/>
                      <a:pt x="480441" y="429006"/>
                      <a:pt x="479965" y="429578"/>
                    </a:cubicBezTo>
                    <a:close/>
                    <a:moveTo>
                      <a:pt x="477203" y="433292"/>
                    </a:moveTo>
                    <a:lnTo>
                      <a:pt x="482156" y="437102"/>
                    </a:lnTo>
                    <a:cubicBezTo>
                      <a:pt x="482632" y="436531"/>
                      <a:pt x="483013" y="435959"/>
                      <a:pt x="483489" y="435388"/>
                    </a:cubicBezTo>
                    <a:lnTo>
                      <a:pt x="478631" y="431578"/>
                    </a:lnTo>
                    <a:cubicBezTo>
                      <a:pt x="478060" y="432054"/>
                      <a:pt x="477679" y="432721"/>
                      <a:pt x="477203" y="433292"/>
                    </a:cubicBezTo>
                    <a:close/>
                    <a:moveTo>
                      <a:pt x="488061" y="418433"/>
                    </a:moveTo>
                    <a:lnTo>
                      <a:pt x="493205" y="421958"/>
                    </a:lnTo>
                    <a:cubicBezTo>
                      <a:pt x="493586" y="421386"/>
                      <a:pt x="493967" y="420719"/>
                      <a:pt x="494443" y="420148"/>
                    </a:cubicBezTo>
                    <a:lnTo>
                      <a:pt x="489300" y="416623"/>
                    </a:lnTo>
                    <a:cubicBezTo>
                      <a:pt x="488918" y="417195"/>
                      <a:pt x="488537" y="417767"/>
                      <a:pt x="488061" y="418433"/>
                    </a:cubicBezTo>
                    <a:close/>
                    <a:moveTo>
                      <a:pt x="485489" y="422148"/>
                    </a:moveTo>
                    <a:lnTo>
                      <a:pt x="490633" y="425767"/>
                    </a:lnTo>
                    <a:cubicBezTo>
                      <a:pt x="491014" y="425196"/>
                      <a:pt x="491490" y="424529"/>
                      <a:pt x="491871" y="423958"/>
                    </a:cubicBezTo>
                    <a:lnTo>
                      <a:pt x="486823" y="420434"/>
                    </a:lnTo>
                    <a:cubicBezTo>
                      <a:pt x="486251" y="421005"/>
                      <a:pt x="485870" y="421577"/>
                      <a:pt x="485489" y="422148"/>
                    </a:cubicBezTo>
                    <a:close/>
                    <a:moveTo>
                      <a:pt x="490633" y="414623"/>
                    </a:moveTo>
                    <a:lnTo>
                      <a:pt x="495776" y="418052"/>
                    </a:lnTo>
                    <a:cubicBezTo>
                      <a:pt x="496158" y="417481"/>
                      <a:pt x="496634" y="416814"/>
                      <a:pt x="497015" y="416242"/>
                    </a:cubicBezTo>
                    <a:lnTo>
                      <a:pt x="491776" y="412813"/>
                    </a:lnTo>
                    <a:cubicBezTo>
                      <a:pt x="491490" y="413385"/>
                      <a:pt x="491014" y="413957"/>
                      <a:pt x="490633" y="414623"/>
                    </a:cubicBezTo>
                    <a:close/>
                    <a:moveTo>
                      <a:pt x="273558" y="533400"/>
                    </a:moveTo>
                    <a:lnTo>
                      <a:pt x="273653" y="539972"/>
                    </a:lnTo>
                    <a:cubicBezTo>
                      <a:pt x="274416" y="539972"/>
                      <a:pt x="275082" y="539972"/>
                      <a:pt x="275844" y="539972"/>
                    </a:cubicBezTo>
                    <a:lnTo>
                      <a:pt x="275749" y="533400"/>
                    </a:lnTo>
                    <a:cubicBezTo>
                      <a:pt x="274987" y="533400"/>
                      <a:pt x="274225" y="533400"/>
                      <a:pt x="273558" y="533400"/>
                    </a:cubicBezTo>
                    <a:close/>
                    <a:moveTo>
                      <a:pt x="468344" y="443865"/>
                    </a:moveTo>
                    <a:lnTo>
                      <a:pt x="473107" y="447961"/>
                    </a:lnTo>
                    <a:cubicBezTo>
                      <a:pt x="473583" y="447389"/>
                      <a:pt x="474059" y="446913"/>
                      <a:pt x="474536" y="446342"/>
                    </a:cubicBezTo>
                    <a:lnTo>
                      <a:pt x="469868" y="442246"/>
                    </a:lnTo>
                    <a:cubicBezTo>
                      <a:pt x="469297" y="442722"/>
                      <a:pt x="468821" y="443294"/>
                      <a:pt x="468344" y="443865"/>
                    </a:cubicBezTo>
                    <a:close/>
                    <a:moveTo>
                      <a:pt x="474345" y="436817"/>
                    </a:moveTo>
                    <a:lnTo>
                      <a:pt x="479203" y="440722"/>
                    </a:lnTo>
                    <a:cubicBezTo>
                      <a:pt x="479679" y="440150"/>
                      <a:pt x="480155" y="439579"/>
                      <a:pt x="480536" y="439007"/>
                    </a:cubicBezTo>
                    <a:lnTo>
                      <a:pt x="475679" y="435102"/>
                    </a:lnTo>
                    <a:cubicBezTo>
                      <a:pt x="475202" y="435673"/>
                      <a:pt x="474726" y="436245"/>
                      <a:pt x="474345" y="436817"/>
                    </a:cubicBezTo>
                    <a:close/>
                    <a:moveTo>
                      <a:pt x="471392" y="440341"/>
                    </a:moveTo>
                    <a:lnTo>
                      <a:pt x="476155" y="444341"/>
                    </a:lnTo>
                    <a:cubicBezTo>
                      <a:pt x="476631" y="443770"/>
                      <a:pt x="477108" y="443198"/>
                      <a:pt x="477584" y="442722"/>
                    </a:cubicBezTo>
                    <a:lnTo>
                      <a:pt x="472821" y="438721"/>
                    </a:lnTo>
                    <a:cubicBezTo>
                      <a:pt x="472250" y="439293"/>
                      <a:pt x="471774" y="439769"/>
                      <a:pt x="471392" y="440341"/>
                    </a:cubicBezTo>
                    <a:close/>
                    <a:moveTo>
                      <a:pt x="465296" y="447294"/>
                    </a:moveTo>
                    <a:lnTo>
                      <a:pt x="469964" y="451485"/>
                    </a:lnTo>
                    <a:cubicBezTo>
                      <a:pt x="470440" y="450914"/>
                      <a:pt x="470916" y="450437"/>
                      <a:pt x="471392" y="449866"/>
                    </a:cubicBezTo>
                    <a:lnTo>
                      <a:pt x="466725" y="445675"/>
                    </a:lnTo>
                    <a:cubicBezTo>
                      <a:pt x="466249" y="446246"/>
                      <a:pt x="465773" y="446723"/>
                      <a:pt x="465296" y="447294"/>
                    </a:cubicBezTo>
                    <a:close/>
                    <a:moveTo>
                      <a:pt x="7049" y="273558"/>
                    </a:moveTo>
                    <a:lnTo>
                      <a:pt x="95" y="273653"/>
                    </a:lnTo>
                    <a:cubicBezTo>
                      <a:pt x="95" y="274320"/>
                      <a:pt x="95" y="275082"/>
                      <a:pt x="95" y="275844"/>
                    </a:cubicBezTo>
                    <a:lnTo>
                      <a:pt x="7049" y="275749"/>
                    </a:lnTo>
                    <a:cubicBezTo>
                      <a:pt x="7049" y="274987"/>
                      <a:pt x="7049" y="274225"/>
                      <a:pt x="7049" y="273558"/>
                    </a:cubicBezTo>
                    <a:close/>
                    <a:moveTo>
                      <a:pt x="504635" y="390811"/>
                    </a:moveTo>
                    <a:lnTo>
                      <a:pt x="510159" y="393573"/>
                    </a:lnTo>
                    <a:cubicBezTo>
                      <a:pt x="510540" y="392906"/>
                      <a:pt x="510826" y="392335"/>
                      <a:pt x="511112" y="391668"/>
                    </a:cubicBezTo>
                    <a:lnTo>
                      <a:pt x="505587" y="388906"/>
                    </a:lnTo>
                    <a:cubicBezTo>
                      <a:pt x="505301" y="389477"/>
                      <a:pt x="504920" y="390144"/>
                      <a:pt x="504635" y="390811"/>
                    </a:cubicBezTo>
                    <a:close/>
                    <a:moveTo>
                      <a:pt x="508635" y="382524"/>
                    </a:moveTo>
                    <a:lnTo>
                      <a:pt x="514255" y="385191"/>
                    </a:lnTo>
                    <a:cubicBezTo>
                      <a:pt x="514541" y="384524"/>
                      <a:pt x="514826" y="383858"/>
                      <a:pt x="515208" y="383191"/>
                    </a:cubicBezTo>
                    <a:lnTo>
                      <a:pt x="509588" y="380619"/>
                    </a:lnTo>
                    <a:cubicBezTo>
                      <a:pt x="509302" y="381190"/>
                      <a:pt x="509016" y="381857"/>
                      <a:pt x="508635" y="382524"/>
                    </a:cubicBezTo>
                    <a:close/>
                    <a:moveTo>
                      <a:pt x="512445" y="374142"/>
                    </a:moveTo>
                    <a:lnTo>
                      <a:pt x="518160" y="376523"/>
                    </a:lnTo>
                    <a:cubicBezTo>
                      <a:pt x="518446" y="375857"/>
                      <a:pt x="518732" y="375190"/>
                      <a:pt x="519017" y="374523"/>
                    </a:cubicBezTo>
                    <a:lnTo>
                      <a:pt x="513302" y="372142"/>
                    </a:lnTo>
                    <a:cubicBezTo>
                      <a:pt x="513017" y="372809"/>
                      <a:pt x="512731" y="373475"/>
                      <a:pt x="512445" y="374142"/>
                    </a:cubicBezTo>
                    <a:close/>
                    <a:moveTo>
                      <a:pt x="510635" y="378333"/>
                    </a:moveTo>
                    <a:lnTo>
                      <a:pt x="516255" y="380810"/>
                    </a:lnTo>
                    <a:cubicBezTo>
                      <a:pt x="516541" y="380143"/>
                      <a:pt x="516827" y="379476"/>
                      <a:pt x="517112" y="378809"/>
                    </a:cubicBezTo>
                    <a:lnTo>
                      <a:pt x="511493" y="376333"/>
                    </a:lnTo>
                    <a:cubicBezTo>
                      <a:pt x="511207" y="377000"/>
                      <a:pt x="510921" y="377666"/>
                      <a:pt x="510635" y="378333"/>
                    </a:cubicBezTo>
                    <a:close/>
                    <a:moveTo>
                      <a:pt x="497967" y="402812"/>
                    </a:moveTo>
                    <a:lnTo>
                      <a:pt x="503301" y="405860"/>
                    </a:lnTo>
                    <a:cubicBezTo>
                      <a:pt x="503682" y="405289"/>
                      <a:pt x="504063" y="404622"/>
                      <a:pt x="504349" y="403955"/>
                    </a:cubicBezTo>
                    <a:lnTo>
                      <a:pt x="499015" y="400812"/>
                    </a:lnTo>
                    <a:cubicBezTo>
                      <a:pt x="498634" y="401574"/>
                      <a:pt x="498348" y="402241"/>
                      <a:pt x="497967" y="402812"/>
                    </a:cubicBezTo>
                    <a:close/>
                    <a:moveTo>
                      <a:pt x="502444" y="394811"/>
                    </a:moveTo>
                    <a:lnTo>
                      <a:pt x="507873" y="397669"/>
                    </a:lnTo>
                    <a:cubicBezTo>
                      <a:pt x="508254" y="397097"/>
                      <a:pt x="508540" y="396431"/>
                      <a:pt x="508921" y="395764"/>
                    </a:cubicBezTo>
                    <a:lnTo>
                      <a:pt x="503492" y="392906"/>
                    </a:lnTo>
                    <a:cubicBezTo>
                      <a:pt x="503111" y="393573"/>
                      <a:pt x="502825" y="394240"/>
                      <a:pt x="502444" y="394811"/>
                    </a:cubicBezTo>
                    <a:close/>
                    <a:moveTo>
                      <a:pt x="495586" y="406813"/>
                    </a:moveTo>
                    <a:lnTo>
                      <a:pt x="500920" y="410051"/>
                    </a:lnTo>
                    <a:cubicBezTo>
                      <a:pt x="501301" y="409385"/>
                      <a:pt x="501682" y="408813"/>
                      <a:pt x="502063" y="408146"/>
                    </a:cubicBezTo>
                    <a:lnTo>
                      <a:pt x="496729" y="405003"/>
                    </a:lnTo>
                    <a:cubicBezTo>
                      <a:pt x="496348" y="405575"/>
                      <a:pt x="495967" y="406241"/>
                      <a:pt x="495586" y="406813"/>
                    </a:cubicBezTo>
                    <a:close/>
                    <a:moveTo>
                      <a:pt x="493109" y="410718"/>
                    </a:moveTo>
                    <a:lnTo>
                      <a:pt x="498348" y="413957"/>
                    </a:lnTo>
                    <a:cubicBezTo>
                      <a:pt x="498729" y="413385"/>
                      <a:pt x="499110" y="412718"/>
                      <a:pt x="499491" y="412147"/>
                    </a:cubicBezTo>
                    <a:lnTo>
                      <a:pt x="494252" y="408813"/>
                    </a:lnTo>
                    <a:cubicBezTo>
                      <a:pt x="493871" y="409480"/>
                      <a:pt x="493491" y="410146"/>
                      <a:pt x="493109" y="410718"/>
                    </a:cubicBezTo>
                    <a:close/>
                    <a:moveTo>
                      <a:pt x="500253" y="398812"/>
                    </a:moveTo>
                    <a:lnTo>
                      <a:pt x="505683" y="401765"/>
                    </a:lnTo>
                    <a:cubicBezTo>
                      <a:pt x="506063" y="401193"/>
                      <a:pt x="506349" y="400526"/>
                      <a:pt x="506730" y="399860"/>
                    </a:cubicBezTo>
                    <a:lnTo>
                      <a:pt x="501301" y="396907"/>
                    </a:lnTo>
                    <a:cubicBezTo>
                      <a:pt x="500920" y="397573"/>
                      <a:pt x="500539" y="398240"/>
                      <a:pt x="500253" y="398812"/>
                    </a:cubicBezTo>
                    <a:close/>
                    <a:moveTo>
                      <a:pt x="506635" y="386620"/>
                    </a:moveTo>
                    <a:lnTo>
                      <a:pt x="512159" y="389382"/>
                    </a:lnTo>
                    <a:cubicBezTo>
                      <a:pt x="512445" y="388715"/>
                      <a:pt x="512826" y="388144"/>
                      <a:pt x="513112" y="387477"/>
                    </a:cubicBezTo>
                    <a:lnTo>
                      <a:pt x="507587" y="384810"/>
                    </a:lnTo>
                    <a:cubicBezTo>
                      <a:pt x="507302" y="385382"/>
                      <a:pt x="507016" y="385953"/>
                      <a:pt x="506635" y="386620"/>
                    </a:cubicBezTo>
                    <a:close/>
                    <a:moveTo>
                      <a:pt x="41624" y="400621"/>
                    </a:moveTo>
                    <a:lnTo>
                      <a:pt x="35624" y="404050"/>
                    </a:lnTo>
                    <a:cubicBezTo>
                      <a:pt x="36005" y="404717"/>
                      <a:pt x="36386" y="405289"/>
                      <a:pt x="36671" y="405956"/>
                    </a:cubicBezTo>
                    <a:lnTo>
                      <a:pt x="42672" y="402527"/>
                    </a:lnTo>
                    <a:cubicBezTo>
                      <a:pt x="42291" y="401955"/>
                      <a:pt x="41910" y="401288"/>
                      <a:pt x="41624" y="400621"/>
                    </a:cubicBezTo>
                    <a:close/>
                    <a:moveTo>
                      <a:pt x="43910" y="404622"/>
                    </a:moveTo>
                    <a:lnTo>
                      <a:pt x="38005" y="408146"/>
                    </a:lnTo>
                    <a:cubicBezTo>
                      <a:pt x="38386" y="408718"/>
                      <a:pt x="38767" y="409385"/>
                      <a:pt x="39148" y="410051"/>
                    </a:cubicBezTo>
                    <a:lnTo>
                      <a:pt x="45053" y="406527"/>
                    </a:lnTo>
                    <a:cubicBezTo>
                      <a:pt x="44672" y="405860"/>
                      <a:pt x="44291" y="405194"/>
                      <a:pt x="43910" y="404622"/>
                    </a:cubicBezTo>
                    <a:close/>
                    <a:moveTo>
                      <a:pt x="46292" y="408527"/>
                    </a:moveTo>
                    <a:lnTo>
                      <a:pt x="40386" y="412147"/>
                    </a:lnTo>
                    <a:cubicBezTo>
                      <a:pt x="40767" y="412718"/>
                      <a:pt x="41148" y="413385"/>
                      <a:pt x="41529" y="413957"/>
                    </a:cubicBezTo>
                    <a:lnTo>
                      <a:pt x="47339" y="410337"/>
                    </a:lnTo>
                    <a:cubicBezTo>
                      <a:pt x="47054" y="409765"/>
                      <a:pt x="46673" y="409099"/>
                      <a:pt x="46292" y="408527"/>
                    </a:cubicBezTo>
                    <a:close/>
                    <a:moveTo>
                      <a:pt x="39338" y="396621"/>
                    </a:moveTo>
                    <a:lnTo>
                      <a:pt x="33338" y="399955"/>
                    </a:lnTo>
                    <a:cubicBezTo>
                      <a:pt x="33719" y="400621"/>
                      <a:pt x="34004" y="401193"/>
                      <a:pt x="34385" y="401860"/>
                    </a:cubicBezTo>
                    <a:lnTo>
                      <a:pt x="40386" y="398526"/>
                    </a:lnTo>
                    <a:cubicBezTo>
                      <a:pt x="40100" y="397955"/>
                      <a:pt x="39719" y="397288"/>
                      <a:pt x="39338" y="396621"/>
                    </a:cubicBezTo>
                    <a:close/>
                    <a:moveTo>
                      <a:pt x="48768" y="412433"/>
                    </a:moveTo>
                    <a:lnTo>
                      <a:pt x="42958" y="416147"/>
                    </a:lnTo>
                    <a:cubicBezTo>
                      <a:pt x="43339" y="416719"/>
                      <a:pt x="43720" y="417386"/>
                      <a:pt x="44196" y="417957"/>
                    </a:cubicBezTo>
                    <a:lnTo>
                      <a:pt x="50006" y="414242"/>
                    </a:lnTo>
                    <a:cubicBezTo>
                      <a:pt x="49530" y="413671"/>
                      <a:pt x="49149" y="413004"/>
                      <a:pt x="48768" y="412433"/>
                    </a:cubicBezTo>
                    <a:close/>
                    <a:moveTo>
                      <a:pt x="29242" y="376047"/>
                    </a:moveTo>
                    <a:lnTo>
                      <a:pt x="22955" y="378809"/>
                    </a:lnTo>
                    <a:cubicBezTo>
                      <a:pt x="23241" y="379476"/>
                      <a:pt x="23527" y="380143"/>
                      <a:pt x="23813" y="380810"/>
                    </a:cubicBezTo>
                    <a:lnTo>
                      <a:pt x="30099" y="377952"/>
                    </a:lnTo>
                    <a:cubicBezTo>
                      <a:pt x="29813" y="377381"/>
                      <a:pt x="29528" y="376714"/>
                      <a:pt x="29242" y="376047"/>
                    </a:cubicBezTo>
                    <a:close/>
                    <a:moveTo>
                      <a:pt x="51245" y="416242"/>
                    </a:moveTo>
                    <a:lnTo>
                      <a:pt x="45530" y="420053"/>
                    </a:lnTo>
                    <a:cubicBezTo>
                      <a:pt x="45911" y="420624"/>
                      <a:pt x="46387" y="421291"/>
                      <a:pt x="46768" y="421862"/>
                    </a:cubicBezTo>
                    <a:lnTo>
                      <a:pt x="52483" y="418052"/>
                    </a:lnTo>
                    <a:cubicBezTo>
                      <a:pt x="52102" y="417481"/>
                      <a:pt x="51721" y="416909"/>
                      <a:pt x="51245" y="416242"/>
                    </a:cubicBezTo>
                    <a:close/>
                    <a:moveTo>
                      <a:pt x="31052" y="380238"/>
                    </a:moveTo>
                    <a:lnTo>
                      <a:pt x="24765" y="383191"/>
                    </a:lnTo>
                    <a:cubicBezTo>
                      <a:pt x="25051" y="383858"/>
                      <a:pt x="25337" y="384524"/>
                      <a:pt x="25718" y="385191"/>
                    </a:cubicBezTo>
                    <a:lnTo>
                      <a:pt x="32004" y="382238"/>
                    </a:lnTo>
                    <a:cubicBezTo>
                      <a:pt x="31718" y="381571"/>
                      <a:pt x="31433" y="380905"/>
                      <a:pt x="31052" y="380238"/>
                    </a:cubicBezTo>
                    <a:close/>
                    <a:moveTo>
                      <a:pt x="33052" y="384429"/>
                    </a:moveTo>
                    <a:lnTo>
                      <a:pt x="26861" y="387477"/>
                    </a:lnTo>
                    <a:cubicBezTo>
                      <a:pt x="27146" y="388144"/>
                      <a:pt x="27527" y="388811"/>
                      <a:pt x="27813" y="389382"/>
                    </a:cubicBezTo>
                    <a:lnTo>
                      <a:pt x="34004" y="386334"/>
                    </a:lnTo>
                    <a:cubicBezTo>
                      <a:pt x="33719" y="385667"/>
                      <a:pt x="33338" y="385096"/>
                      <a:pt x="33052" y="384429"/>
                    </a:cubicBezTo>
                    <a:close/>
                    <a:moveTo>
                      <a:pt x="35052" y="388525"/>
                    </a:moveTo>
                    <a:lnTo>
                      <a:pt x="28861" y="391668"/>
                    </a:lnTo>
                    <a:cubicBezTo>
                      <a:pt x="29147" y="392335"/>
                      <a:pt x="29528" y="393002"/>
                      <a:pt x="29813" y="393573"/>
                    </a:cubicBezTo>
                    <a:lnTo>
                      <a:pt x="36005" y="390430"/>
                    </a:lnTo>
                    <a:cubicBezTo>
                      <a:pt x="35719" y="389858"/>
                      <a:pt x="35433" y="389192"/>
                      <a:pt x="35052" y="388525"/>
                    </a:cubicBezTo>
                    <a:close/>
                    <a:moveTo>
                      <a:pt x="37148" y="392621"/>
                    </a:moveTo>
                    <a:lnTo>
                      <a:pt x="31052" y="395859"/>
                    </a:lnTo>
                    <a:cubicBezTo>
                      <a:pt x="31433" y="396526"/>
                      <a:pt x="31718" y="397097"/>
                      <a:pt x="32099" y="397764"/>
                    </a:cubicBezTo>
                    <a:lnTo>
                      <a:pt x="38195" y="394525"/>
                    </a:lnTo>
                    <a:cubicBezTo>
                      <a:pt x="37910" y="393859"/>
                      <a:pt x="37529" y="393192"/>
                      <a:pt x="37148" y="392621"/>
                    </a:cubicBezTo>
                    <a:close/>
                    <a:moveTo>
                      <a:pt x="83153" y="455295"/>
                    </a:moveTo>
                    <a:lnTo>
                      <a:pt x="78296" y="460153"/>
                    </a:lnTo>
                    <a:cubicBezTo>
                      <a:pt x="78772" y="460629"/>
                      <a:pt x="79343" y="461201"/>
                      <a:pt x="79820" y="461677"/>
                    </a:cubicBezTo>
                    <a:lnTo>
                      <a:pt x="84677" y="456819"/>
                    </a:lnTo>
                    <a:cubicBezTo>
                      <a:pt x="84201" y="456343"/>
                      <a:pt x="83725" y="455866"/>
                      <a:pt x="83153" y="455295"/>
                    </a:cubicBezTo>
                    <a:close/>
                    <a:moveTo>
                      <a:pt x="70676" y="441865"/>
                    </a:moveTo>
                    <a:lnTo>
                      <a:pt x="65532" y="446342"/>
                    </a:lnTo>
                    <a:cubicBezTo>
                      <a:pt x="66008" y="446913"/>
                      <a:pt x="66485" y="447389"/>
                      <a:pt x="66961" y="447961"/>
                    </a:cubicBezTo>
                    <a:lnTo>
                      <a:pt x="72104" y="443484"/>
                    </a:lnTo>
                    <a:cubicBezTo>
                      <a:pt x="71724" y="442913"/>
                      <a:pt x="71247" y="442436"/>
                      <a:pt x="70676" y="441865"/>
                    </a:cubicBezTo>
                    <a:close/>
                    <a:moveTo>
                      <a:pt x="67723" y="438340"/>
                    </a:moveTo>
                    <a:lnTo>
                      <a:pt x="62484" y="442722"/>
                    </a:lnTo>
                    <a:cubicBezTo>
                      <a:pt x="62960" y="443294"/>
                      <a:pt x="63437" y="443865"/>
                      <a:pt x="63913" y="444341"/>
                    </a:cubicBezTo>
                    <a:lnTo>
                      <a:pt x="69152" y="439960"/>
                    </a:lnTo>
                    <a:cubicBezTo>
                      <a:pt x="68675" y="439388"/>
                      <a:pt x="68199" y="438912"/>
                      <a:pt x="67723" y="438340"/>
                    </a:cubicBezTo>
                    <a:close/>
                    <a:moveTo>
                      <a:pt x="73724" y="445294"/>
                    </a:moveTo>
                    <a:lnTo>
                      <a:pt x="68580" y="449866"/>
                    </a:lnTo>
                    <a:cubicBezTo>
                      <a:pt x="69056" y="450437"/>
                      <a:pt x="69533" y="451009"/>
                      <a:pt x="70009" y="451485"/>
                    </a:cubicBezTo>
                    <a:lnTo>
                      <a:pt x="75057" y="446913"/>
                    </a:lnTo>
                    <a:cubicBezTo>
                      <a:pt x="74676" y="446342"/>
                      <a:pt x="74200" y="445770"/>
                      <a:pt x="73724" y="445294"/>
                    </a:cubicBezTo>
                    <a:close/>
                    <a:moveTo>
                      <a:pt x="53816" y="420053"/>
                    </a:moveTo>
                    <a:lnTo>
                      <a:pt x="48197" y="423958"/>
                    </a:lnTo>
                    <a:cubicBezTo>
                      <a:pt x="48578" y="424529"/>
                      <a:pt x="49054" y="425196"/>
                      <a:pt x="49435" y="425767"/>
                    </a:cubicBezTo>
                    <a:lnTo>
                      <a:pt x="55055" y="421767"/>
                    </a:lnTo>
                    <a:cubicBezTo>
                      <a:pt x="54674" y="421196"/>
                      <a:pt x="54293" y="420624"/>
                      <a:pt x="53816" y="420053"/>
                    </a:cubicBezTo>
                    <a:close/>
                    <a:moveTo>
                      <a:pt x="270415" y="533495"/>
                    </a:moveTo>
                    <a:cubicBezTo>
                      <a:pt x="269939" y="533495"/>
                      <a:pt x="269462" y="533495"/>
                      <a:pt x="268986" y="533495"/>
                    </a:cubicBezTo>
                    <a:lnTo>
                      <a:pt x="268986" y="540068"/>
                    </a:lnTo>
                    <a:cubicBezTo>
                      <a:pt x="269367" y="540068"/>
                      <a:pt x="269653" y="540068"/>
                      <a:pt x="270034" y="540068"/>
                    </a:cubicBezTo>
                    <a:cubicBezTo>
                      <a:pt x="270415" y="540068"/>
                      <a:pt x="270796" y="540068"/>
                      <a:pt x="271177" y="540068"/>
                    </a:cubicBezTo>
                    <a:lnTo>
                      <a:pt x="271177" y="533495"/>
                    </a:lnTo>
                    <a:cubicBezTo>
                      <a:pt x="270891" y="533495"/>
                      <a:pt x="270605" y="533495"/>
                      <a:pt x="270415" y="533495"/>
                    </a:cubicBezTo>
                    <a:close/>
                    <a:moveTo>
                      <a:pt x="76867" y="448723"/>
                    </a:moveTo>
                    <a:lnTo>
                      <a:pt x="71819" y="453390"/>
                    </a:lnTo>
                    <a:cubicBezTo>
                      <a:pt x="72295" y="453866"/>
                      <a:pt x="72771" y="454438"/>
                      <a:pt x="73247" y="455009"/>
                    </a:cubicBezTo>
                    <a:lnTo>
                      <a:pt x="78296" y="450342"/>
                    </a:lnTo>
                    <a:cubicBezTo>
                      <a:pt x="77819" y="449770"/>
                      <a:pt x="77343" y="449199"/>
                      <a:pt x="76867" y="448723"/>
                    </a:cubicBezTo>
                    <a:close/>
                    <a:moveTo>
                      <a:pt x="64866" y="434721"/>
                    </a:moveTo>
                    <a:lnTo>
                      <a:pt x="59531" y="439103"/>
                    </a:lnTo>
                    <a:cubicBezTo>
                      <a:pt x="60008" y="439674"/>
                      <a:pt x="60389" y="440246"/>
                      <a:pt x="60865" y="440817"/>
                    </a:cubicBezTo>
                    <a:lnTo>
                      <a:pt x="66199" y="436436"/>
                    </a:lnTo>
                    <a:cubicBezTo>
                      <a:pt x="65723" y="435864"/>
                      <a:pt x="65342" y="435292"/>
                      <a:pt x="64866" y="434721"/>
                    </a:cubicBezTo>
                    <a:close/>
                    <a:moveTo>
                      <a:pt x="56483" y="423767"/>
                    </a:moveTo>
                    <a:lnTo>
                      <a:pt x="50864" y="427863"/>
                    </a:lnTo>
                    <a:cubicBezTo>
                      <a:pt x="51340" y="428435"/>
                      <a:pt x="51721" y="429006"/>
                      <a:pt x="52102" y="429578"/>
                    </a:cubicBezTo>
                    <a:lnTo>
                      <a:pt x="57722" y="425482"/>
                    </a:lnTo>
                    <a:cubicBezTo>
                      <a:pt x="57341" y="425006"/>
                      <a:pt x="56960" y="424434"/>
                      <a:pt x="56483" y="423767"/>
                    </a:cubicBezTo>
                    <a:close/>
                    <a:moveTo>
                      <a:pt x="59246" y="427482"/>
                    </a:moveTo>
                    <a:lnTo>
                      <a:pt x="53721" y="431578"/>
                    </a:lnTo>
                    <a:cubicBezTo>
                      <a:pt x="54102" y="432149"/>
                      <a:pt x="54578" y="432721"/>
                      <a:pt x="55055" y="433292"/>
                    </a:cubicBezTo>
                    <a:lnTo>
                      <a:pt x="60579" y="429101"/>
                    </a:lnTo>
                    <a:cubicBezTo>
                      <a:pt x="60103" y="428625"/>
                      <a:pt x="59627" y="428149"/>
                      <a:pt x="59246" y="427482"/>
                    </a:cubicBezTo>
                    <a:close/>
                    <a:moveTo>
                      <a:pt x="62008" y="431197"/>
                    </a:moveTo>
                    <a:lnTo>
                      <a:pt x="56579" y="435483"/>
                    </a:lnTo>
                    <a:cubicBezTo>
                      <a:pt x="57055" y="436055"/>
                      <a:pt x="57436" y="436626"/>
                      <a:pt x="57912" y="437198"/>
                    </a:cubicBezTo>
                    <a:lnTo>
                      <a:pt x="63341" y="433007"/>
                    </a:lnTo>
                    <a:cubicBezTo>
                      <a:pt x="62865" y="432340"/>
                      <a:pt x="62484" y="431768"/>
                      <a:pt x="62008" y="431197"/>
                    </a:cubicBezTo>
                    <a:close/>
                    <a:moveTo>
                      <a:pt x="80010" y="452057"/>
                    </a:moveTo>
                    <a:lnTo>
                      <a:pt x="75057" y="456819"/>
                    </a:lnTo>
                    <a:cubicBezTo>
                      <a:pt x="75533" y="457295"/>
                      <a:pt x="76105" y="457867"/>
                      <a:pt x="76581" y="458343"/>
                    </a:cubicBezTo>
                    <a:lnTo>
                      <a:pt x="81534" y="453581"/>
                    </a:lnTo>
                    <a:cubicBezTo>
                      <a:pt x="80963" y="453104"/>
                      <a:pt x="80486" y="452533"/>
                      <a:pt x="80010" y="452057"/>
                    </a:cubicBezTo>
                    <a:close/>
                    <a:moveTo>
                      <a:pt x="9335" y="305562"/>
                    </a:moveTo>
                    <a:lnTo>
                      <a:pt x="2477" y="306515"/>
                    </a:lnTo>
                    <a:cubicBezTo>
                      <a:pt x="2572" y="307277"/>
                      <a:pt x="2667" y="307943"/>
                      <a:pt x="2762" y="308610"/>
                    </a:cubicBezTo>
                    <a:lnTo>
                      <a:pt x="9620" y="307658"/>
                    </a:lnTo>
                    <a:cubicBezTo>
                      <a:pt x="9525" y="306991"/>
                      <a:pt x="9430" y="306324"/>
                      <a:pt x="9335" y="305562"/>
                    </a:cubicBezTo>
                    <a:close/>
                    <a:moveTo>
                      <a:pt x="8287" y="296418"/>
                    </a:moveTo>
                    <a:lnTo>
                      <a:pt x="1334" y="297180"/>
                    </a:lnTo>
                    <a:cubicBezTo>
                      <a:pt x="1429" y="297942"/>
                      <a:pt x="1524" y="298609"/>
                      <a:pt x="1619" y="299371"/>
                    </a:cubicBezTo>
                    <a:lnTo>
                      <a:pt x="8573" y="298609"/>
                    </a:lnTo>
                    <a:cubicBezTo>
                      <a:pt x="8477" y="297847"/>
                      <a:pt x="8382" y="297180"/>
                      <a:pt x="8287" y="296418"/>
                    </a:cubicBezTo>
                    <a:close/>
                    <a:moveTo>
                      <a:pt x="8763" y="300990"/>
                    </a:moveTo>
                    <a:lnTo>
                      <a:pt x="1905" y="301847"/>
                    </a:lnTo>
                    <a:cubicBezTo>
                      <a:pt x="2000" y="302609"/>
                      <a:pt x="2096" y="303276"/>
                      <a:pt x="2191" y="304038"/>
                    </a:cubicBezTo>
                    <a:lnTo>
                      <a:pt x="9049" y="303181"/>
                    </a:lnTo>
                    <a:cubicBezTo>
                      <a:pt x="8954" y="302419"/>
                      <a:pt x="8858" y="301752"/>
                      <a:pt x="8763" y="300990"/>
                    </a:cubicBezTo>
                    <a:close/>
                    <a:moveTo>
                      <a:pt x="10001" y="310134"/>
                    </a:moveTo>
                    <a:lnTo>
                      <a:pt x="3143" y="311277"/>
                    </a:lnTo>
                    <a:cubicBezTo>
                      <a:pt x="3239" y="312039"/>
                      <a:pt x="3334" y="312706"/>
                      <a:pt x="3524" y="313373"/>
                    </a:cubicBezTo>
                    <a:lnTo>
                      <a:pt x="10383" y="312325"/>
                    </a:lnTo>
                    <a:cubicBezTo>
                      <a:pt x="10192" y="311563"/>
                      <a:pt x="10097" y="310801"/>
                      <a:pt x="10001" y="310134"/>
                    </a:cubicBezTo>
                    <a:close/>
                    <a:moveTo>
                      <a:pt x="10763" y="314611"/>
                    </a:moveTo>
                    <a:lnTo>
                      <a:pt x="3905" y="315849"/>
                    </a:lnTo>
                    <a:cubicBezTo>
                      <a:pt x="4001" y="316516"/>
                      <a:pt x="4191" y="317278"/>
                      <a:pt x="4286" y="317944"/>
                    </a:cubicBezTo>
                    <a:lnTo>
                      <a:pt x="11144" y="316706"/>
                    </a:lnTo>
                    <a:cubicBezTo>
                      <a:pt x="10954" y="316040"/>
                      <a:pt x="10859" y="315373"/>
                      <a:pt x="10763" y="314611"/>
                    </a:cubicBezTo>
                    <a:close/>
                    <a:moveTo>
                      <a:pt x="7906" y="291846"/>
                    </a:moveTo>
                    <a:lnTo>
                      <a:pt x="953" y="292417"/>
                    </a:lnTo>
                    <a:cubicBezTo>
                      <a:pt x="1048" y="293084"/>
                      <a:pt x="1048" y="293846"/>
                      <a:pt x="1143" y="294608"/>
                    </a:cubicBezTo>
                    <a:lnTo>
                      <a:pt x="8096" y="294037"/>
                    </a:lnTo>
                    <a:cubicBezTo>
                      <a:pt x="8001" y="293275"/>
                      <a:pt x="7906" y="292608"/>
                      <a:pt x="7906" y="291846"/>
                    </a:cubicBezTo>
                    <a:close/>
                    <a:moveTo>
                      <a:pt x="11525" y="319183"/>
                    </a:moveTo>
                    <a:lnTo>
                      <a:pt x="4667" y="320516"/>
                    </a:lnTo>
                    <a:cubicBezTo>
                      <a:pt x="4763" y="321278"/>
                      <a:pt x="4953" y="321945"/>
                      <a:pt x="5049" y="322612"/>
                    </a:cubicBezTo>
                    <a:lnTo>
                      <a:pt x="11906" y="321278"/>
                    </a:lnTo>
                    <a:cubicBezTo>
                      <a:pt x="11811" y="320611"/>
                      <a:pt x="11716" y="319850"/>
                      <a:pt x="11525" y="319183"/>
                    </a:cubicBezTo>
                    <a:close/>
                    <a:moveTo>
                      <a:pt x="7144" y="278130"/>
                    </a:moveTo>
                    <a:lnTo>
                      <a:pt x="191" y="278416"/>
                    </a:lnTo>
                    <a:cubicBezTo>
                      <a:pt x="191" y="279178"/>
                      <a:pt x="286" y="279844"/>
                      <a:pt x="286" y="280607"/>
                    </a:cubicBezTo>
                    <a:lnTo>
                      <a:pt x="7239" y="280416"/>
                    </a:lnTo>
                    <a:cubicBezTo>
                      <a:pt x="7144" y="279559"/>
                      <a:pt x="7144" y="278892"/>
                      <a:pt x="7144" y="278130"/>
                    </a:cubicBezTo>
                    <a:close/>
                    <a:moveTo>
                      <a:pt x="7239" y="282702"/>
                    </a:moveTo>
                    <a:lnTo>
                      <a:pt x="286" y="283083"/>
                    </a:lnTo>
                    <a:cubicBezTo>
                      <a:pt x="286" y="283845"/>
                      <a:pt x="381" y="284512"/>
                      <a:pt x="381" y="285274"/>
                    </a:cubicBezTo>
                    <a:lnTo>
                      <a:pt x="7334" y="284893"/>
                    </a:lnTo>
                    <a:cubicBezTo>
                      <a:pt x="7334" y="284131"/>
                      <a:pt x="7334" y="283464"/>
                      <a:pt x="7239" y="282702"/>
                    </a:cubicBezTo>
                    <a:close/>
                    <a:moveTo>
                      <a:pt x="7525" y="287274"/>
                    </a:moveTo>
                    <a:lnTo>
                      <a:pt x="572" y="287750"/>
                    </a:lnTo>
                    <a:cubicBezTo>
                      <a:pt x="572" y="288512"/>
                      <a:pt x="667" y="289179"/>
                      <a:pt x="667" y="289941"/>
                    </a:cubicBezTo>
                    <a:lnTo>
                      <a:pt x="7620" y="289465"/>
                    </a:lnTo>
                    <a:cubicBezTo>
                      <a:pt x="7620" y="288703"/>
                      <a:pt x="7620" y="288036"/>
                      <a:pt x="7525" y="287274"/>
                    </a:cubicBezTo>
                    <a:close/>
                    <a:moveTo>
                      <a:pt x="19431" y="350330"/>
                    </a:moveTo>
                    <a:lnTo>
                      <a:pt x="12859" y="352425"/>
                    </a:lnTo>
                    <a:cubicBezTo>
                      <a:pt x="13049" y="353092"/>
                      <a:pt x="13335" y="353759"/>
                      <a:pt x="13526" y="354521"/>
                    </a:cubicBezTo>
                    <a:lnTo>
                      <a:pt x="20098" y="352330"/>
                    </a:lnTo>
                    <a:cubicBezTo>
                      <a:pt x="19908" y="351663"/>
                      <a:pt x="19622" y="350996"/>
                      <a:pt x="19431" y="350330"/>
                    </a:cubicBezTo>
                    <a:close/>
                    <a:moveTo>
                      <a:pt x="20860" y="354711"/>
                    </a:moveTo>
                    <a:lnTo>
                      <a:pt x="14288" y="356997"/>
                    </a:lnTo>
                    <a:cubicBezTo>
                      <a:pt x="14478" y="357664"/>
                      <a:pt x="14764" y="358331"/>
                      <a:pt x="14954" y="358997"/>
                    </a:cubicBezTo>
                    <a:lnTo>
                      <a:pt x="21527" y="356711"/>
                    </a:lnTo>
                    <a:cubicBezTo>
                      <a:pt x="21336" y="356044"/>
                      <a:pt x="21146" y="355378"/>
                      <a:pt x="20860" y="354711"/>
                    </a:cubicBezTo>
                    <a:close/>
                    <a:moveTo>
                      <a:pt x="25622" y="367570"/>
                    </a:moveTo>
                    <a:lnTo>
                      <a:pt x="19241" y="370142"/>
                    </a:lnTo>
                    <a:cubicBezTo>
                      <a:pt x="19526" y="370808"/>
                      <a:pt x="19812" y="371475"/>
                      <a:pt x="20003" y="372142"/>
                    </a:cubicBezTo>
                    <a:lnTo>
                      <a:pt x="26480" y="369570"/>
                    </a:lnTo>
                    <a:cubicBezTo>
                      <a:pt x="26194" y="368903"/>
                      <a:pt x="25908" y="368236"/>
                      <a:pt x="25622" y="367570"/>
                    </a:cubicBezTo>
                    <a:close/>
                    <a:moveTo>
                      <a:pt x="22384" y="358997"/>
                    </a:moveTo>
                    <a:lnTo>
                      <a:pt x="15907" y="361379"/>
                    </a:lnTo>
                    <a:cubicBezTo>
                      <a:pt x="16097" y="362045"/>
                      <a:pt x="16383" y="362712"/>
                      <a:pt x="16669" y="363379"/>
                    </a:cubicBezTo>
                    <a:lnTo>
                      <a:pt x="23146" y="360998"/>
                    </a:lnTo>
                    <a:cubicBezTo>
                      <a:pt x="22860" y="360331"/>
                      <a:pt x="22670" y="359664"/>
                      <a:pt x="22384" y="358997"/>
                    </a:cubicBezTo>
                    <a:close/>
                    <a:moveTo>
                      <a:pt x="24003" y="363284"/>
                    </a:moveTo>
                    <a:lnTo>
                      <a:pt x="17526" y="365760"/>
                    </a:lnTo>
                    <a:cubicBezTo>
                      <a:pt x="17812" y="366427"/>
                      <a:pt x="18002" y="367094"/>
                      <a:pt x="18288" y="367760"/>
                    </a:cubicBezTo>
                    <a:lnTo>
                      <a:pt x="24765" y="365284"/>
                    </a:lnTo>
                    <a:cubicBezTo>
                      <a:pt x="24479" y="364617"/>
                      <a:pt x="24289" y="363950"/>
                      <a:pt x="24003" y="363284"/>
                    </a:cubicBezTo>
                    <a:close/>
                    <a:moveTo>
                      <a:pt x="18098" y="345948"/>
                    </a:moveTo>
                    <a:lnTo>
                      <a:pt x="11430" y="347948"/>
                    </a:lnTo>
                    <a:cubicBezTo>
                      <a:pt x="11621" y="348615"/>
                      <a:pt x="11811" y="349282"/>
                      <a:pt x="12002" y="350044"/>
                    </a:cubicBezTo>
                    <a:lnTo>
                      <a:pt x="18669" y="348044"/>
                    </a:lnTo>
                    <a:cubicBezTo>
                      <a:pt x="18479" y="347282"/>
                      <a:pt x="18288" y="346615"/>
                      <a:pt x="18098" y="345948"/>
                    </a:cubicBezTo>
                    <a:close/>
                    <a:moveTo>
                      <a:pt x="14478" y="332613"/>
                    </a:moveTo>
                    <a:lnTo>
                      <a:pt x="7716" y="334328"/>
                    </a:lnTo>
                    <a:cubicBezTo>
                      <a:pt x="7906" y="334994"/>
                      <a:pt x="8096" y="335756"/>
                      <a:pt x="8192" y="336423"/>
                    </a:cubicBezTo>
                    <a:lnTo>
                      <a:pt x="14954" y="334709"/>
                    </a:lnTo>
                    <a:cubicBezTo>
                      <a:pt x="14859" y="334042"/>
                      <a:pt x="14669" y="333375"/>
                      <a:pt x="14478" y="332613"/>
                    </a:cubicBezTo>
                    <a:close/>
                    <a:moveTo>
                      <a:pt x="13430" y="328136"/>
                    </a:moveTo>
                    <a:lnTo>
                      <a:pt x="6668" y="329660"/>
                    </a:lnTo>
                    <a:cubicBezTo>
                      <a:pt x="6858" y="330422"/>
                      <a:pt x="6953" y="331089"/>
                      <a:pt x="7144" y="331756"/>
                    </a:cubicBezTo>
                    <a:lnTo>
                      <a:pt x="13907" y="330232"/>
                    </a:lnTo>
                    <a:cubicBezTo>
                      <a:pt x="13716" y="329565"/>
                      <a:pt x="13621" y="328898"/>
                      <a:pt x="13430" y="328136"/>
                    </a:cubicBezTo>
                    <a:close/>
                    <a:moveTo>
                      <a:pt x="12478" y="323660"/>
                    </a:moveTo>
                    <a:lnTo>
                      <a:pt x="5715" y="325088"/>
                    </a:lnTo>
                    <a:cubicBezTo>
                      <a:pt x="5906" y="325755"/>
                      <a:pt x="6001" y="326517"/>
                      <a:pt x="6191" y="327184"/>
                    </a:cubicBezTo>
                    <a:lnTo>
                      <a:pt x="12954" y="325755"/>
                    </a:lnTo>
                    <a:cubicBezTo>
                      <a:pt x="12764" y="325088"/>
                      <a:pt x="12573" y="324326"/>
                      <a:pt x="12478" y="323660"/>
                    </a:cubicBezTo>
                    <a:close/>
                    <a:moveTo>
                      <a:pt x="15621" y="337090"/>
                    </a:moveTo>
                    <a:lnTo>
                      <a:pt x="8858" y="338900"/>
                    </a:lnTo>
                    <a:cubicBezTo>
                      <a:pt x="9049" y="339566"/>
                      <a:pt x="9239" y="340233"/>
                      <a:pt x="9430" y="340995"/>
                    </a:cubicBezTo>
                    <a:lnTo>
                      <a:pt x="16193" y="339185"/>
                    </a:lnTo>
                    <a:cubicBezTo>
                      <a:pt x="16002" y="338423"/>
                      <a:pt x="15812" y="337757"/>
                      <a:pt x="15621" y="337090"/>
                    </a:cubicBezTo>
                    <a:close/>
                    <a:moveTo>
                      <a:pt x="16764" y="341567"/>
                    </a:moveTo>
                    <a:lnTo>
                      <a:pt x="10097" y="343471"/>
                    </a:lnTo>
                    <a:cubicBezTo>
                      <a:pt x="10287" y="344138"/>
                      <a:pt x="10478" y="344900"/>
                      <a:pt x="10668" y="345567"/>
                    </a:cubicBezTo>
                    <a:lnTo>
                      <a:pt x="17336" y="343662"/>
                    </a:lnTo>
                    <a:cubicBezTo>
                      <a:pt x="17241" y="342900"/>
                      <a:pt x="16955" y="342233"/>
                      <a:pt x="16764" y="341567"/>
                    </a:cubicBezTo>
                    <a:close/>
                    <a:moveTo>
                      <a:pt x="27337" y="371856"/>
                    </a:moveTo>
                    <a:lnTo>
                      <a:pt x="20955" y="374523"/>
                    </a:lnTo>
                    <a:cubicBezTo>
                      <a:pt x="21241" y="375190"/>
                      <a:pt x="21527" y="375857"/>
                      <a:pt x="21812" y="376523"/>
                    </a:cubicBezTo>
                    <a:lnTo>
                      <a:pt x="28194" y="373761"/>
                    </a:lnTo>
                    <a:cubicBezTo>
                      <a:pt x="27908" y="373190"/>
                      <a:pt x="27623" y="372523"/>
                      <a:pt x="27337" y="371856"/>
                    </a:cubicBezTo>
                    <a:close/>
                    <a:moveTo>
                      <a:pt x="200787" y="524161"/>
                    </a:moveTo>
                    <a:lnTo>
                      <a:pt x="199073" y="530638"/>
                    </a:lnTo>
                    <a:cubicBezTo>
                      <a:pt x="199739" y="530828"/>
                      <a:pt x="200501" y="531019"/>
                      <a:pt x="201168" y="531209"/>
                    </a:cubicBezTo>
                    <a:lnTo>
                      <a:pt x="202883" y="524828"/>
                    </a:lnTo>
                    <a:cubicBezTo>
                      <a:pt x="202216" y="524542"/>
                      <a:pt x="201454" y="524351"/>
                      <a:pt x="200787" y="524161"/>
                    </a:cubicBezTo>
                    <a:close/>
                    <a:moveTo>
                      <a:pt x="205264" y="525304"/>
                    </a:moveTo>
                    <a:lnTo>
                      <a:pt x="203645" y="531781"/>
                    </a:lnTo>
                    <a:cubicBezTo>
                      <a:pt x="204311" y="531971"/>
                      <a:pt x="205074" y="532162"/>
                      <a:pt x="205740" y="532257"/>
                    </a:cubicBezTo>
                    <a:lnTo>
                      <a:pt x="207359" y="525780"/>
                    </a:lnTo>
                    <a:cubicBezTo>
                      <a:pt x="206693" y="525685"/>
                      <a:pt x="205931" y="525494"/>
                      <a:pt x="205264" y="525304"/>
                    </a:cubicBezTo>
                    <a:close/>
                    <a:moveTo>
                      <a:pt x="214217" y="527399"/>
                    </a:moveTo>
                    <a:lnTo>
                      <a:pt x="212884" y="533876"/>
                    </a:lnTo>
                    <a:cubicBezTo>
                      <a:pt x="213551" y="534067"/>
                      <a:pt x="214313" y="534257"/>
                      <a:pt x="214979" y="534353"/>
                    </a:cubicBezTo>
                    <a:lnTo>
                      <a:pt x="216313" y="527876"/>
                    </a:lnTo>
                    <a:cubicBezTo>
                      <a:pt x="215646" y="527780"/>
                      <a:pt x="214884" y="527590"/>
                      <a:pt x="214217" y="527399"/>
                    </a:cubicBezTo>
                    <a:close/>
                    <a:moveTo>
                      <a:pt x="209741" y="526447"/>
                    </a:moveTo>
                    <a:lnTo>
                      <a:pt x="208217" y="532924"/>
                    </a:lnTo>
                    <a:cubicBezTo>
                      <a:pt x="208883" y="533114"/>
                      <a:pt x="209645" y="533305"/>
                      <a:pt x="210312" y="533400"/>
                    </a:cubicBezTo>
                    <a:lnTo>
                      <a:pt x="211836" y="526923"/>
                    </a:lnTo>
                    <a:cubicBezTo>
                      <a:pt x="211074" y="526732"/>
                      <a:pt x="210408" y="526542"/>
                      <a:pt x="209741" y="526447"/>
                    </a:cubicBezTo>
                    <a:close/>
                    <a:moveTo>
                      <a:pt x="196406" y="522923"/>
                    </a:moveTo>
                    <a:lnTo>
                      <a:pt x="194596" y="529304"/>
                    </a:lnTo>
                    <a:cubicBezTo>
                      <a:pt x="195263" y="529495"/>
                      <a:pt x="196025" y="529685"/>
                      <a:pt x="196691" y="529876"/>
                    </a:cubicBezTo>
                    <a:lnTo>
                      <a:pt x="198501" y="523494"/>
                    </a:lnTo>
                    <a:cubicBezTo>
                      <a:pt x="197739" y="523303"/>
                      <a:pt x="197072" y="523113"/>
                      <a:pt x="196406" y="522923"/>
                    </a:cubicBezTo>
                    <a:close/>
                    <a:moveTo>
                      <a:pt x="178975" y="517112"/>
                    </a:moveTo>
                    <a:lnTo>
                      <a:pt x="176689" y="523399"/>
                    </a:lnTo>
                    <a:cubicBezTo>
                      <a:pt x="177356" y="523685"/>
                      <a:pt x="178022" y="523875"/>
                      <a:pt x="178689" y="524161"/>
                    </a:cubicBezTo>
                    <a:lnTo>
                      <a:pt x="180975" y="517874"/>
                    </a:lnTo>
                    <a:cubicBezTo>
                      <a:pt x="180308" y="517589"/>
                      <a:pt x="179642" y="517398"/>
                      <a:pt x="178975" y="517112"/>
                    </a:cubicBezTo>
                    <a:close/>
                    <a:moveTo>
                      <a:pt x="174593" y="515493"/>
                    </a:moveTo>
                    <a:lnTo>
                      <a:pt x="172212" y="521780"/>
                    </a:lnTo>
                    <a:cubicBezTo>
                      <a:pt x="172879" y="522065"/>
                      <a:pt x="173546" y="522256"/>
                      <a:pt x="174212" y="522541"/>
                    </a:cubicBezTo>
                    <a:lnTo>
                      <a:pt x="176594" y="516255"/>
                    </a:lnTo>
                    <a:cubicBezTo>
                      <a:pt x="176022" y="515969"/>
                      <a:pt x="175260" y="515779"/>
                      <a:pt x="174593" y="515493"/>
                    </a:cubicBezTo>
                    <a:close/>
                    <a:moveTo>
                      <a:pt x="191929" y="521589"/>
                    </a:moveTo>
                    <a:lnTo>
                      <a:pt x="189929" y="527971"/>
                    </a:lnTo>
                    <a:cubicBezTo>
                      <a:pt x="190595" y="528161"/>
                      <a:pt x="191358" y="528352"/>
                      <a:pt x="192024" y="528542"/>
                    </a:cubicBezTo>
                    <a:lnTo>
                      <a:pt x="194025" y="522161"/>
                    </a:lnTo>
                    <a:cubicBezTo>
                      <a:pt x="193358" y="521970"/>
                      <a:pt x="192691" y="521780"/>
                      <a:pt x="191929" y="521589"/>
                    </a:cubicBezTo>
                    <a:close/>
                    <a:moveTo>
                      <a:pt x="218694" y="528352"/>
                    </a:moveTo>
                    <a:lnTo>
                      <a:pt x="217456" y="534829"/>
                    </a:lnTo>
                    <a:cubicBezTo>
                      <a:pt x="218218" y="534924"/>
                      <a:pt x="218885" y="535115"/>
                      <a:pt x="219551" y="535210"/>
                    </a:cubicBezTo>
                    <a:lnTo>
                      <a:pt x="220790" y="528733"/>
                    </a:lnTo>
                    <a:cubicBezTo>
                      <a:pt x="220123" y="528637"/>
                      <a:pt x="219456" y="528542"/>
                      <a:pt x="218694" y="528352"/>
                    </a:cubicBezTo>
                    <a:close/>
                    <a:moveTo>
                      <a:pt x="86487" y="458534"/>
                    </a:moveTo>
                    <a:lnTo>
                      <a:pt x="81725" y="463486"/>
                    </a:lnTo>
                    <a:cubicBezTo>
                      <a:pt x="82201" y="463963"/>
                      <a:pt x="82772" y="464534"/>
                      <a:pt x="83249" y="465011"/>
                    </a:cubicBezTo>
                    <a:lnTo>
                      <a:pt x="88011" y="460057"/>
                    </a:lnTo>
                    <a:cubicBezTo>
                      <a:pt x="87440" y="459581"/>
                      <a:pt x="86963" y="459105"/>
                      <a:pt x="86487" y="458534"/>
                    </a:cubicBezTo>
                    <a:close/>
                    <a:moveTo>
                      <a:pt x="183261" y="518636"/>
                    </a:moveTo>
                    <a:lnTo>
                      <a:pt x="181070" y="525018"/>
                    </a:lnTo>
                    <a:cubicBezTo>
                      <a:pt x="181737" y="525209"/>
                      <a:pt x="182404" y="525494"/>
                      <a:pt x="183071" y="525685"/>
                    </a:cubicBezTo>
                    <a:lnTo>
                      <a:pt x="185261" y="519398"/>
                    </a:lnTo>
                    <a:cubicBezTo>
                      <a:pt x="184595" y="519112"/>
                      <a:pt x="183928" y="518922"/>
                      <a:pt x="183261" y="518636"/>
                    </a:cubicBezTo>
                    <a:close/>
                    <a:moveTo>
                      <a:pt x="264319" y="533400"/>
                    </a:moveTo>
                    <a:lnTo>
                      <a:pt x="264224" y="539972"/>
                    </a:lnTo>
                    <a:cubicBezTo>
                      <a:pt x="264891" y="539972"/>
                      <a:pt x="265652" y="539972"/>
                      <a:pt x="266414" y="539972"/>
                    </a:cubicBezTo>
                    <a:lnTo>
                      <a:pt x="266510" y="533400"/>
                    </a:lnTo>
                    <a:cubicBezTo>
                      <a:pt x="265748" y="533400"/>
                      <a:pt x="265081" y="533400"/>
                      <a:pt x="264319" y="533400"/>
                    </a:cubicBezTo>
                    <a:close/>
                    <a:moveTo>
                      <a:pt x="255175" y="533019"/>
                    </a:moveTo>
                    <a:lnTo>
                      <a:pt x="254794" y="539591"/>
                    </a:lnTo>
                    <a:cubicBezTo>
                      <a:pt x="255461" y="539591"/>
                      <a:pt x="256223" y="539686"/>
                      <a:pt x="256985" y="539686"/>
                    </a:cubicBezTo>
                    <a:lnTo>
                      <a:pt x="257366" y="533114"/>
                    </a:lnTo>
                    <a:cubicBezTo>
                      <a:pt x="256604" y="533114"/>
                      <a:pt x="255842" y="533019"/>
                      <a:pt x="255175" y="533019"/>
                    </a:cubicBezTo>
                    <a:close/>
                    <a:moveTo>
                      <a:pt x="245936" y="532352"/>
                    </a:moveTo>
                    <a:lnTo>
                      <a:pt x="245364" y="538924"/>
                    </a:lnTo>
                    <a:cubicBezTo>
                      <a:pt x="246126" y="539020"/>
                      <a:pt x="246793" y="539020"/>
                      <a:pt x="247555" y="539115"/>
                    </a:cubicBezTo>
                    <a:lnTo>
                      <a:pt x="248126" y="532543"/>
                    </a:lnTo>
                    <a:cubicBezTo>
                      <a:pt x="247460" y="532448"/>
                      <a:pt x="246698" y="532352"/>
                      <a:pt x="245936" y="532352"/>
                    </a:cubicBezTo>
                    <a:close/>
                    <a:moveTo>
                      <a:pt x="250603" y="532733"/>
                    </a:moveTo>
                    <a:lnTo>
                      <a:pt x="250127" y="539306"/>
                    </a:lnTo>
                    <a:cubicBezTo>
                      <a:pt x="250889" y="539401"/>
                      <a:pt x="251555" y="539401"/>
                      <a:pt x="252317" y="539496"/>
                    </a:cubicBezTo>
                    <a:lnTo>
                      <a:pt x="252794" y="532924"/>
                    </a:lnTo>
                    <a:cubicBezTo>
                      <a:pt x="252032" y="532828"/>
                      <a:pt x="251270" y="532733"/>
                      <a:pt x="250603" y="532733"/>
                    </a:cubicBezTo>
                    <a:close/>
                    <a:moveTo>
                      <a:pt x="259747" y="533210"/>
                    </a:moveTo>
                    <a:lnTo>
                      <a:pt x="259556" y="539782"/>
                    </a:lnTo>
                    <a:cubicBezTo>
                      <a:pt x="260318" y="539782"/>
                      <a:pt x="260985" y="539877"/>
                      <a:pt x="261747" y="539877"/>
                    </a:cubicBezTo>
                    <a:lnTo>
                      <a:pt x="261938" y="533305"/>
                    </a:lnTo>
                    <a:cubicBezTo>
                      <a:pt x="261176" y="533305"/>
                      <a:pt x="260509" y="533210"/>
                      <a:pt x="259747" y="533210"/>
                    </a:cubicBezTo>
                    <a:close/>
                    <a:moveTo>
                      <a:pt x="170402" y="513778"/>
                    </a:moveTo>
                    <a:lnTo>
                      <a:pt x="167926" y="519970"/>
                    </a:lnTo>
                    <a:cubicBezTo>
                      <a:pt x="168593" y="520256"/>
                      <a:pt x="169259" y="520541"/>
                      <a:pt x="169926" y="520827"/>
                    </a:cubicBezTo>
                    <a:lnTo>
                      <a:pt x="172403" y="514636"/>
                    </a:lnTo>
                    <a:cubicBezTo>
                      <a:pt x="171736" y="514350"/>
                      <a:pt x="171069" y="514064"/>
                      <a:pt x="170402" y="513778"/>
                    </a:cubicBezTo>
                    <a:close/>
                    <a:moveTo>
                      <a:pt x="223266" y="529209"/>
                    </a:moveTo>
                    <a:lnTo>
                      <a:pt x="222123" y="535781"/>
                    </a:lnTo>
                    <a:cubicBezTo>
                      <a:pt x="222790" y="535877"/>
                      <a:pt x="223552" y="535972"/>
                      <a:pt x="224219" y="536162"/>
                    </a:cubicBezTo>
                    <a:lnTo>
                      <a:pt x="225362" y="529590"/>
                    </a:lnTo>
                    <a:cubicBezTo>
                      <a:pt x="224600" y="529495"/>
                      <a:pt x="223933" y="529399"/>
                      <a:pt x="223266" y="529209"/>
                    </a:cubicBezTo>
                    <a:close/>
                    <a:moveTo>
                      <a:pt x="227743" y="529971"/>
                    </a:moveTo>
                    <a:lnTo>
                      <a:pt x="226695" y="536543"/>
                    </a:lnTo>
                    <a:cubicBezTo>
                      <a:pt x="227457" y="536639"/>
                      <a:pt x="228124" y="536829"/>
                      <a:pt x="228791" y="536924"/>
                    </a:cubicBezTo>
                    <a:lnTo>
                      <a:pt x="229838" y="530352"/>
                    </a:lnTo>
                    <a:cubicBezTo>
                      <a:pt x="229172" y="530257"/>
                      <a:pt x="228410" y="530066"/>
                      <a:pt x="227743" y="529971"/>
                    </a:cubicBezTo>
                    <a:close/>
                    <a:moveTo>
                      <a:pt x="232315" y="530638"/>
                    </a:moveTo>
                    <a:lnTo>
                      <a:pt x="231362" y="537210"/>
                    </a:lnTo>
                    <a:cubicBezTo>
                      <a:pt x="232029" y="537305"/>
                      <a:pt x="232791" y="537401"/>
                      <a:pt x="233458" y="537496"/>
                    </a:cubicBezTo>
                    <a:lnTo>
                      <a:pt x="234410" y="530924"/>
                    </a:lnTo>
                    <a:cubicBezTo>
                      <a:pt x="233744" y="530924"/>
                      <a:pt x="232982" y="530828"/>
                      <a:pt x="232315" y="530638"/>
                    </a:cubicBezTo>
                    <a:close/>
                    <a:moveTo>
                      <a:pt x="236887" y="531305"/>
                    </a:moveTo>
                    <a:lnTo>
                      <a:pt x="236125" y="537877"/>
                    </a:lnTo>
                    <a:cubicBezTo>
                      <a:pt x="236792" y="537972"/>
                      <a:pt x="237554" y="538067"/>
                      <a:pt x="238316" y="538162"/>
                    </a:cubicBezTo>
                    <a:lnTo>
                      <a:pt x="239078" y="531590"/>
                    </a:lnTo>
                    <a:cubicBezTo>
                      <a:pt x="238316" y="531495"/>
                      <a:pt x="237554" y="531400"/>
                      <a:pt x="236887" y="531305"/>
                    </a:cubicBezTo>
                    <a:close/>
                    <a:moveTo>
                      <a:pt x="241459" y="531876"/>
                    </a:moveTo>
                    <a:lnTo>
                      <a:pt x="240792" y="538448"/>
                    </a:lnTo>
                    <a:cubicBezTo>
                      <a:pt x="241554" y="538544"/>
                      <a:pt x="242221" y="538639"/>
                      <a:pt x="242983" y="538639"/>
                    </a:cubicBezTo>
                    <a:lnTo>
                      <a:pt x="243650" y="532066"/>
                    </a:lnTo>
                    <a:cubicBezTo>
                      <a:pt x="242792" y="532066"/>
                      <a:pt x="242126" y="531971"/>
                      <a:pt x="241459" y="531876"/>
                    </a:cubicBezTo>
                    <a:close/>
                    <a:moveTo>
                      <a:pt x="187643" y="520160"/>
                    </a:moveTo>
                    <a:lnTo>
                      <a:pt x="185547" y="526542"/>
                    </a:lnTo>
                    <a:cubicBezTo>
                      <a:pt x="186214" y="526828"/>
                      <a:pt x="186881" y="527018"/>
                      <a:pt x="187643" y="527209"/>
                    </a:cubicBezTo>
                    <a:lnTo>
                      <a:pt x="189738" y="520827"/>
                    </a:lnTo>
                    <a:cubicBezTo>
                      <a:pt x="188976" y="520636"/>
                      <a:pt x="188309" y="520351"/>
                      <a:pt x="187643" y="520160"/>
                    </a:cubicBezTo>
                    <a:close/>
                    <a:moveTo>
                      <a:pt x="107156" y="476726"/>
                    </a:moveTo>
                    <a:lnTo>
                      <a:pt x="102966" y="482060"/>
                    </a:lnTo>
                    <a:cubicBezTo>
                      <a:pt x="103537" y="482536"/>
                      <a:pt x="104108" y="482918"/>
                      <a:pt x="104680" y="483394"/>
                    </a:cubicBezTo>
                    <a:lnTo>
                      <a:pt x="108871" y="478060"/>
                    </a:lnTo>
                    <a:cubicBezTo>
                      <a:pt x="108299" y="477679"/>
                      <a:pt x="107728" y="477203"/>
                      <a:pt x="107156" y="476726"/>
                    </a:cubicBezTo>
                    <a:close/>
                    <a:moveTo>
                      <a:pt x="103537" y="473869"/>
                    </a:moveTo>
                    <a:lnTo>
                      <a:pt x="99251" y="479203"/>
                    </a:lnTo>
                    <a:cubicBezTo>
                      <a:pt x="99822" y="479679"/>
                      <a:pt x="100394" y="480060"/>
                      <a:pt x="100965" y="480536"/>
                    </a:cubicBezTo>
                    <a:lnTo>
                      <a:pt x="105251" y="475202"/>
                    </a:lnTo>
                    <a:cubicBezTo>
                      <a:pt x="104680" y="474821"/>
                      <a:pt x="104108" y="474345"/>
                      <a:pt x="103537" y="473869"/>
                    </a:cubicBezTo>
                    <a:close/>
                    <a:moveTo>
                      <a:pt x="110776" y="479584"/>
                    </a:moveTo>
                    <a:lnTo>
                      <a:pt x="106680" y="485013"/>
                    </a:lnTo>
                    <a:cubicBezTo>
                      <a:pt x="107252" y="485489"/>
                      <a:pt x="107823" y="485870"/>
                      <a:pt x="108395" y="486347"/>
                    </a:cubicBezTo>
                    <a:lnTo>
                      <a:pt x="112491" y="480917"/>
                    </a:lnTo>
                    <a:cubicBezTo>
                      <a:pt x="111919" y="480441"/>
                      <a:pt x="111347" y="479965"/>
                      <a:pt x="110776" y="479584"/>
                    </a:cubicBezTo>
                    <a:close/>
                    <a:moveTo>
                      <a:pt x="166116" y="511969"/>
                    </a:moveTo>
                    <a:lnTo>
                      <a:pt x="163449" y="518160"/>
                    </a:lnTo>
                    <a:cubicBezTo>
                      <a:pt x="164116" y="518446"/>
                      <a:pt x="164783" y="518732"/>
                      <a:pt x="165450" y="519017"/>
                    </a:cubicBezTo>
                    <a:lnTo>
                      <a:pt x="168116" y="512826"/>
                    </a:lnTo>
                    <a:cubicBezTo>
                      <a:pt x="167450" y="512540"/>
                      <a:pt x="166783" y="512255"/>
                      <a:pt x="166116" y="511969"/>
                    </a:cubicBezTo>
                    <a:close/>
                    <a:moveTo>
                      <a:pt x="121920" y="487680"/>
                    </a:moveTo>
                    <a:lnTo>
                      <a:pt x="118110" y="493300"/>
                    </a:lnTo>
                    <a:cubicBezTo>
                      <a:pt x="118682" y="493681"/>
                      <a:pt x="119349" y="494062"/>
                      <a:pt x="119920" y="494538"/>
                    </a:cubicBezTo>
                    <a:lnTo>
                      <a:pt x="123730" y="488918"/>
                    </a:lnTo>
                    <a:cubicBezTo>
                      <a:pt x="123158" y="488442"/>
                      <a:pt x="122492" y="488061"/>
                      <a:pt x="121920" y="487680"/>
                    </a:cubicBezTo>
                    <a:close/>
                    <a:moveTo>
                      <a:pt x="114395" y="482346"/>
                    </a:moveTo>
                    <a:lnTo>
                      <a:pt x="110395" y="487870"/>
                    </a:lnTo>
                    <a:cubicBezTo>
                      <a:pt x="110966" y="488252"/>
                      <a:pt x="111538" y="488728"/>
                      <a:pt x="112109" y="489109"/>
                    </a:cubicBezTo>
                    <a:lnTo>
                      <a:pt x="116110" y="483584"/>
                    </a:lnTo>
                    <a:cubicBezTo>
                      <a:pt x="115634" y="483203"/>
                      <a:pt x="115062" y="482727"/>
                      <a:pt x="114395" y="482346"/>
                    </a:cubicBezTo>
                    <a:close/>
                    <a:moveTo>
                      <a:pt x="89726" y="461772"/>
                    </a:moveTo>
                    <a:lnTo>
                      <a:pt x="85058" y="466820"/>
                    </a:lnTo>
                    <a:cubicBezTo>
                      <a:pt x="85630" y="467297"/>
                      <a:pt x="86106" y="467773"/>
                      <a:pt x="86678" y="468249"/>
                    </a:cubicBezTo>
                    <a:lnTo>
                      <a:pt x="91345" y="463201"/>
                    </a:lnTo>
                    <a:cubicBezTo>
                      <a:pt x="90774" y="462724"/>
                      <a:pt x="90297" y="462248"/>
                      <a:pt x="89726" y="461772"/>
                    </a:cubicBezTo>
                    <a:close/>
                    <a:moveTo>
                      <a:pt x="100013" y="470916"/>
                    </a:moveTo>
                    <a:lnTo>
                      <a:pt x="95631" y="476155"/>
                    </a:lnTo>
                    <a:cubicBezTo>
                      <a:pt x="96203" y="476631"/>
                      <a:pt x="96774" y="477107"/>
                      <a:pt x="97250" y="477584"/>
                    </a:cubicBezTo>
                    <a:lnTo>
                      <a:pt x="101632" y="472345"/>
                    </a:lnTo>
                    <a:cubicBezTo>
                      <a:pt x="101156" y="471869"/>
                      <a:pt x="100584" y="471392"/>
                      <a:pt x="100013" y="470916"/>
                    </a:cubicBezTo>
                    <a:close/>
                    <a:moveTo>
                      <a:pt x="93155" y="464915"/>
                    </a:moveTo>
                    <a:lnTo>
                      <a:pt x="88583" y="469964"/>
                    </a:lnTo>
                    <a:cubicBezTo>
                      <a:pt x="89154" y="470440"/>
                      <a:pt x="89630" y="470916"/>
                      <a:pt x="90202" y="471392"/>
                    </a:cubicBezTo>
                    <a:lnTo>
                      <a:pt x="94774" y="466344"/>
                    </a:lnTo>
                    <a:cubicBezTo>
                      <a:pt x="94202" y="465868"/>
                      <a:pt x="93631" y="465391"/>
                      <a:pt x="93155" y="464915"/>
                    </a:cubicBezTo>
                    <a:close/>
                    <a:moveTo>
                      <a:pt x="96584" y="467963"/>
                    </a:moveTo>
                    <a:lnTo>
                      <a:pt x="92107" y="473107"/>
                    </a:lnTo>
                    <a:cubicBezTo>
                      <a:pt x="92678" y="473583"/>
                      <a:pt x="93155" y="474059"/>
                      <a:pt x="93726" y="474536"/>
                    </a:cubicBezTo>
                    <a:lnTo>
                      <a:pt x="98203" y="469392"/>
                    </a:lnTo>
                    <a:cubicBezTo>
                      <a:pt x="97631" y="468916"/>
                      <a:pt x="97060" y="468440"/>
                      <a:pt x="96584" y="467963"/>
                    </a:cubicBezTo>
                    <a:close/>
                    <a:moveTo>
                      <a:pt x="118110" y="485013"/>
                    </a:moveTo>
                    <a:lnTo>
                      <a:pt x="114205" y="490537"/>
                    </a:lnTo>
                    <a:cubicBezTo>
                      <a:pt x="114776" y="490919"/>
                      <a:pt x="115443" y="491395"/>
                      <a:pt x="116015" y="491776"/>
                    </a:cubicBezTo>
                    <a:lnTo>
                      <a:pt x="119920" y="486251"/>
                    </a:lnTo>
                    <a:cubicBezTo>
                      <a:pt x="119349" y="485870"/>
                      <a:pt x="118777" y="485394"/>
                      <a:pt x="118110" y="485013"/>
                    </a:cubicBezTo>
                    <a:close/>
                    <a:moveTo>
                      <a:pt x="145447" y="501968"/>
                    </a:moveTo>
                    <a:lnTo>
                      <a:pt x="142304" y="507968"/>
                    </a:lnTo>
                    <a:cubicBezTo>
                      <a:pt x="142970" y="508349"/>
                      <a:pt x="143542" y="508635"/>
                      <a:pt x="144209" y="509016"/>
                    </a:cubicBezTo>
                    <a:lnTo>
                      <a:pt x="147352" y="503111"/>
                    </a:lnTo>
                    <a:cubicBezTo>
                      <a:pt x="146685" y="502634"/>
                      <a:pt x="146114" y="502348"/>
                      <a:pt x="145447" y="501968"/>
                    </a:cubicBezTo>
                    <a:close/>
                    <a:moveTo>
                      <a:pt x="125730" y="490157"/>
                    </a:moveTo>
                    <a:lnTo>
                      <a:pt x="122016" y="495872"/>
                    </a:lnTo>
                    <a:cubicBezTo>
                      <a:pt x="122587" y="496253"/>
                      <a:pt x="123254" y="496634"/>
                      <a:pt x="123825" y="497110"/>
                    </a:cubicBezTo>
                    <a:lnTo>
                      <a:pt x="127540" y="491395"/>
                    </a:lnTo>
                    <a:cubicBezTo>
                      <a:pt x="126968" y="491014"/>
                      <a:pt x="126397" y="490633"/>
                      <a:pt x="125730" y="490157"/>
                    </a:cubicBezTo>
                    <a:close/>
                    <a:moveTo>
                      <a:pt x="149543" y="504158"/>
                    </a:moveTo>
                    <a:lnTo>
                      <a:pt x="146495" y="510159"/>
                    </a:lnTo>
                    <a:cubicBezTo>
                      <a:pt x="147161" y="510540"/>
                      <a:pt x="147733" y="510826"/>
                      <a:pt x="148400" y="511111"/>
                    </a:cubicBezTo>
                    <a:lnTo>
                      <a:pt x="151448" y="505111"/>
                    </a:lnTo>
                    <a:cubicBezTo>
                      <a:pt x="150781" y="504825"/>
                      <a:pt x="150209" y="504444"/>
                      <a:pt x="149543" y="504158"/>
                    </a:cubicBezTo>
                    <a:close/>
                    <a:moveTo>
                      <a:pt x="157734" y="508254"/>
                    </a:moveTo>
                    <a:lnTo>
                      <a:pt x="154877" y="514350"/>
                    </a:lnTo>
                    <a:cubicBezTo>
                      <a:pt x="155543" y="514636"/>
                      <a:pt x="156210" y="514922"/>
                      <a:pt x="156877" y="515303"/>
                    </a:cubicBezTo>
                    <a:lnTo>
                      <a:pt x="159734" y="509207"/>
                    </a:lnTo>
                    <a:cubicBezTo>
                      <a:pt x="159068" y="508826"/>
                      <a:pt x="158401" y="508540"/>
                      <a:pt x="157734" y="508254"/>
                    </a:cubicBezTo>
                    <a:close/>
                    <a:moveTo>
                      <a:pt x="161925" y="510159"/>
                    </a:moveTo>
                    <a:lnTo>
                      <a:pt x="159163" y="516255"/>
                    </a:lnTo>
                    <a:cubicBezTo>
                      <a:pt x="159830" y="516541"/>
                      <a:pt x="160496" y="516827"/>
                      <a:pt x="161163" y="517112"/>
                    </a:cubicBezTo>
                    <a:lnTo>
                      <a:pt x="163925" y="511016"/>
                    </a:lnTo>
                    <a:cubicBezTo>
                      <a:pt x="163259" y="510731"/>
                      <a:pt x="162592" y="510445"/>
                      <a:pt x="161925" y="510159"/>
                    </a:cubicBezTo>
                    <a:close/>
                    <a:moveTo>
                      <a:pt x="153638" y="506159"/>
                    </a:moveTo>
                    <a:lnTo>
                      <a:pt x="150686" y="512159"/>
                    </a:lnTo>
                    <a:cubicBezTo>
                      <a:pt x="151352" y="512445"/>
                      <a:pt x="151924" y="512826"/>
                      <a:pt x="152591" y="513112"/>
                    </a:cubicBezTo>
                    <a:lnTo>
                      <a:pt x="155543" y="507111"/>
                    </a:lnTo>
                    <a:cubicBezTo>
                      <a:pt x="154877" y="506825"/>
                      <a:pt x="154305" y="506540"/>
                      <a:pt x="153638" y="506159"/>
                    </a:cubicBezTo>
                    <a:close/>
                    <a:moveTo>
                      <a:pt x="141446" y="499777"/>
                    </a:moveTo>
                    <a:lnTo>
                      <a:pt x="138208" y="505682"/>
                    </a:lnTo>
                    <a:cubicBezTo>
                      <a:pt x="138875" y="506063"/>
                      <a:pt x="139446" y="506349"/>
                      <a:pt x="140113" y="506730"/>
                    </a:cubicBezTo>
                    <a:lnTo>
                      <a:pt x="143351" y="500824"/>
                    </a:lnTo>
                    <a:cubicBezTo>
                      <a:pt x="142685" y="500444"/>
                      <a:pt x="142113" y="500062"/>
                      <a:pt x="141446" y="499777"/>
                    </a:cubicBezTo>
                    <a:close/>
                    <a:moveTo>
                      <a:pt x="129635" y="492728"/>
                    </a:moveTo>
                    <a:lnTo>
                      <a:pt x="126016" y="498443"/>
                    </a:lnTo>
                    <a:cubicBezTo>
                      <a:pt x="126587" y="498824"/>
                      <a:pt x="127254" y="499205"/>
                      <a:pt x="127826" y="499586"/>
                    </a:cubicBezTo>
                    <a:lnTo>
                      <a:pt x="131445" y="493871"/>
                    </a:lnTo>
                    <a:cubicBezTo>
                      <a:pt x="130874" y="493490"/>
                      <a:pt x="130207" y="493109"/>
                      <a:pt x="129635" y="492728"/>
                    </a:cubicBezTo>
                    <a:close/>
                    <a:moveTo>
                      <a:pt x="133541" y="495110"/>
                    </a:moveTo>
                    <a:lnTo>
                      <a:pt x="130016" y="500920"/>
                    </a:lnTo>
                    <a:cubicBezTo>
                      <a:pt x="130683" y="501301"/>
                      <a:pt x="131255" y="501682"/>
                      <a:pt x="131921" y="502063"/>
                    </a:cubicBezTo>
                    <a:lnTo>
                      <a:pt x="135446" y="496253"/>
                    </a:lnTo>
                    <a:cubicBezTo>
                      <a:pt x="134779" y="495872"/>
                      <a:pt x="134112" y="495490"/>
                      <a:pt x="133541" y="495110"/>
                    </a:cubicBezTo>
                    <a:close/>
                    <a:moveTo>
                      <a:pt x="137446" y="497491"/>
                    </a:moveTo>
                    <a:lnTo>
                      <a:pt x="134112" y="503396"/>
                    </a:lnTo>
                    <a:cubicBezTo>
                      <a:pt x="134779" y="503777"/>
                      <a:pt x="135350" y="504158"/>
                      <a:pt x="136017" y="504539"/>
                    </a:cubicBezTo>
                    <a:lnTo>
                      <a:pt x="139351" y="498729"/>
                    </a:lnTo>
                    <a:cubicBezTo>
                      <a:pt x="138684" y="498253"/>
                      <a:pt x="138113" y="497872"/>
                      <a:pt x="137446" y="497491"/>
                    </a:cubicBezTo>
                    <a:close/>
                  </a:path>
                </a:pathLst>
              </a:custGeom>
              <a:gradFill>
                <a:gsLst>
                  <a:gs pos="0">
                    <a:srgbClr val="00B0F0"/>
                  </a:gs>
                  <a:gs pos="100000">
                    <a:srgbClr val="00B0F0">
                      <a:alpha val="0"/>
                    </a:srgbClr>
                  </a:gs>
                </a:gsLst>
                <a:lin ang="2700000" scaled="1"/>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Bold" panose="020B0800000000000000" charset="-122"/>
                  <a:ea typeface="思源黑体 CN Bold" panose="020B0800000000000000" charset="-122"/>
                </a:endParaRPr>
              </a:p>
            </p:txBody>
          </p:sp>
          <p:sp>
            <p:nvSpPr>
              <p:cNvPr id="59" name="任意多边形: 形状 74"/>
              <p:cNvSpPr/>
              <p:nvPr>
                <p:custDataLst>
                  <p:tags r:id="rId20"/>
                </p:custDataLst>
              </p:nvPr>
            </p:nvSpPr>
            <p:spPr>
              <a:xfrm>
                <a:off x="1778" y="4949"/>
                <a:ext cx="8172" cy="243"/>
              </a:xfrm>
              <a:custGeom>
                <a:avLst/>
                <a:gdLst>
                  <a:gd name="connsiteX0" fmla="*/ 1319784 w 1600200"/>
                  <a:gd name="connsiteY0" fmla="*/ 20288 h 47625"/>
                  <a:gd name="connsiteX1" fmla="*/ 1333881 w 1600200"/>
                  <a:gd name="connsiteY1" fmla="*/ 28385 h 47625"/>
                  <a:gd name="connsiteX2" fmla="*/ 1319784 w 1600200"/>
                  <a:gd name="connsiteY2" fmla="*/ 36576 h 47625"/>
                  <a:gd name="connsiteX3" fmla="*/ 1319784 w 1600200"/>
                  <a:gd name="connsiteY3" fmla="*/ 20288 h 47625"/>
                  <a:gd name="connsiteX4" fmla="*/ 289179 w 1600200"/>
                  <a:gd name="connsiteY4" fmla="*/ 20288 h 47625"/>
                  <a:gd name="connsiteX5" fmla="*/ 275082 w 1600200"/>
                  <a:gd name="connsiteY5" fmla="*/ 28385 h 47625"/>
                  <a:gd name="connsiteX6" fmla="*/ 289179 w 1600200"/>
                  <a:gd name="connsiteY6" fmla="*/ 36576 h 47625"/>
                  <a:gd name="connsiteX7" fmla="*/ 289179 w 1600200"/>
                  <a:gd name="connsiteY7" fmla="*/ 20288 h 47625"/>
                  <a:gd name="connsiteX8" fmla="*/ 1608963 w 1600200"/>
                  <a:gd name="connsiteY8" fmla="*/ 14669 h 47625"/>
                  <a:gd name="connsiteX9" fmla="*/ 1594199 w 1600200"/>
                  <a:gd name="connsiteY9" fmla="*/ 0 h 47625"/>
                  <a:gd name="connsiteX10" fmla="*/ 1568291 w 1600200"/>
                  <a:gd name="connsiteY10" fmla="*/ 0 h 47625"/>
                  <a:gd name="connsiteX11" fmla="*/ 1560861 w 1600200"/>
                  <a:gd name="connsiteY11" fmla="*/ 7334 h 47625"/>
                  <a:gd name="connsiteX12" fmla="*/ 1522000 w 1600200"/>
                  <a:gd name="connsiteY12" fmla="*/ 7334 h 47625"/>
                  <a:gd name="connsiteX13" fmla="*/ 1514570 w 1600200"/>
                  <a:gd name="connsiteY13" fmla="*/ 14669 h 47625"/>
                  <a:gd name="connsiteX14" fmla="*/ 1608963 w 1600200"/>
                  <a:gd name="connsiteY14" fmla="*/ 14669 h 47625"/>
                  <a:gd name="connsiteX15" fmla="*/ 1514665 w 1600200"/>
                  <a:gd name="connsiteY15" fmla="*/ 42196 h 47625"/>
                  <a:gd name="connsiteX16" fmla="*/ 1522095 w 1600200"/>
                  <a:gd name="connsiteY16" fmla="*/ 49530 h 47625"/>
                  <a:gd name="connsiteX17" fmla="*/ 1560957 w 1600200"/>
                  <a:gd name="connsiteY17" fmla="*/ 49530 h 47625"/>
                  <a:gd name="connsiteX18" fmla="*/ 1568387 w 1600200"/>
                  <a:gd name="connsiteY18" fmla="*/ 56864 h 47625"/>
                  <a:gd name="connsiteX19" fmla="*/ 1594294 w 1600200"/>
                  <a:gd name="connsiteY19" fmla="*/ 56864 h 47625"/>
                  <a:gd name="connsiteX20" fmla="*/ 1609058 w 1600200"/>
                  <a:gd name="connsiteY20" fmla="*/ 42196 h 47625"/>
                  <a:gd name="connsiteX21" fmla="*/ 1514665 w 1600200"/>
                  <a:gd name="connsiteY21" fmla="*/ 42196 h 47625"/>
                  <a:gd name="connsiteX22" fmla="*/ 94393 w 1600200"/>
                  <a:gd name="connsiteY22" fmla="*/ 14669 h 47625"/>
                  <a:gd name="connsiteX23" fmla="*/ 86963 w 1600200"/>
                  <a:gd name="connsiteY23" fmla="*/ 7334 h 47625"/>
                  <a:gd name="connsiteX24" fmla="*/ 48101 w 1600200"/>
                  <a:gd name="connsiteY24" fmla="*/ 7334 h 47625"/>
                  <a:gd name="connsiteX25" fmla="*/ 40672 w 1600200"/>
                  <a:gd name="connsiteY25" fmla="*/ 0 h 47625"/>
                  <a:gd name="connsiteX26" fmla="*/ 14764 w 1600200"/>
                  <a:gd name="connsiteY26" fmla="*/ 0 h 47625"/>
                  <a:gd name="connsiteX27" fmla="*/ 0 w 1600200"/>
                  <a:gd name="connsiteY27" fmla="*/ 14669 h 47625"/>
                  <a:gd name="connsiteX28" fmla="*/ 94393 w 1600200"/>
                  <a:gd name="connsiteY28" fmla="*/ 14669 h 47625"/>
                  <a:gd name="connsiteX29" fmla="*/ 95 w 1600200"/>
                  <a:gd name="connsiteY29" fmla="*/ 42196 h 47625"/>
                  <a:gd name="connsiteX30" fmla="*/ 14859 w 1600200"/>
                  <a:gd name="connsiteY30" fmla="*/ 56864 h 47625"/>
                  <a:gd name="connsiteX31" fmla="*/ 40767 w 1600200"/>
                  <a:gd name="connsiteY31" fmla="*/ 56864 h 47625"/>
                  <a:gd name="connsiteX32" fmla="*/ 48196 w 1600200"/>
                  <a:gd name="connsiteY32" fmla="*/ 49530 h 47625"/>
                  <a:gd name="connsiteX33" fmla="*/ 87058 w 1600200"/>
                  <a:gd name="connsiteY33" fmla="*/ 49530 h 47625"/>
                  <a:gd name="connsiteX34" fmla="*/ 94488 w 1600200"/>
                  <a:gd name="connsiteY34" fmla="*/ 42196 h 47625"/>
                  <a:gd name="connsiteX35" fmla="*/ 95 w 1600200"/>
                  <a:gd name="connsiteY35" fmla="*/ 42196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200" h="47625">
                    <a:moveTo>
                      <a:pt x="1319784" y="20288"/>
                    </a:moveTo>
                    <a:lnTo>
                      <a:pt x="1333881" y="28385"/>
                    </a:lnTo>
                    <a:lnTo>
                      <a:pt x="1319784" y="36576"/>
                    </a:lnTo>
                    <a:lnTo>
                      <a:pt x="1319784" y="20288"/>
                    </a:lnTo>
                    <a:close/>
                    <a:moveTo>
                      <a:pt x="289179" y="20288"/>
                    </a:moveTo>
                    <a:lnTo>
                      <a:pt x="275082" y="28385"/>
                    </a:lnTo>
                    <a:lnTo>
                      <a:pt x="289179" y="36576"/>
                    </a:lnTo>
                    <a:lnTo>
                      <a:pt x="289179" y="20288"/>
                    </a:lnTo>
                    <a:close/>
                    <a:moveTo>
                      <a:pt x="1608963" y="14669"/>
                    </a:moveTo>
                    <a:lnTo>
                      <a:pt x="1594199" y="0"/>
                    </a:lnTo>
                    <a:lnTo>
                      <a:pt x="1568291" y="0"/>
                    </a:lnTo>
                    <a:lnTo>
                      <a:pt x="1560861" y="7334"/>
                    </a:lnTo>
                    <a:lnTo>
                      <a:pt x="1522000" y="7334"/>
                    </a:lnTo>
                    <a:lnTo>
                      <a:pt x="1514570" y="14669"/>
                    </a:lnTo>
                    <a:lnTo>
                      <a:pt x="1608963" y="14669"/>
                    </a:lnTo>
                    <a:close/>
                    <a:moveTo>
                      <a:pt x="1514665" y="42196"/>
                    </a:moveTo>
                    <a:lnTo>
                      <a:pt x="1522095" y="49530"/>
                    </a:lnTo>
                    <a:lnTo>
                      <a:pt x="1560957" y="49530"/>
                    </a:lnTo>
                    <a:lnTo>
                      <a:pt x="1568387" y="56864"/>
                    </a:lnTo>
                    <a:lnTo>
                      <a:pt x="1594294" y="56864"/>
                    </a:lnTo>
                    <a:lnTo>
                      <a:pt x="1609058" y="42196"/>
                    </a:lnTo>
                    <a:lnTo>
                      <a:pt x="1514665" y="42196"/>
                    </a:lnTo>
                    <a:close/>
                    <a:moveTo>
                      <a:pt x="94393" y="14669"/>
                    </a:moveTo>
                    <a:lnTo>
                      <a:pt x="86963" y="7334"/>
                    </a:lnTo>
                    <a:lnTo>
                      <a:pt x="48101" y="7334"/>
                    </a:lnTo>
                    <a:lnTo>
                      <a:pt x="40672" y="0"/>
                    </a:lnTo>
                    <a:lnTo>
                      <a:pt x="14764" y="0"/>
                    </a:lnTo>
                    <a:lnTo>
                      <a:pt x="0" y="14669"/>
                    </a:lnTo>
                    <a:lnTo>
                      <a:pt x="94393" y="14669"/>
                    </a:lnTo>
                    <a:close/>
                    <a:moveTo>
                      <a:pt x="95" y="42196"/>
                    </a:moveTo>
                    <a:lnTo>
                      <a:pt x="14859" y="56864"/>
                    </a:lnTo>
                    <a:lnTo>
                      <a:pt x="40767" y="56864"/>
                    </a:lnTo>
                    <a:lnTo>
                      <a:pt x="48196" y="49530"/>
                    </a:lnTo>
                    <a:lnTo>
                      <a:pt x="87058" y="49530"/>
                    </a:lnTo>
                    <a:lnTo>
                      <a:pt x="94488" y="42196"/>
                    </a:lnTo>
                    <a:lnTo>
                      <a:pt x="95" y="42196"/>
                    </a:lnTo>
                    <a:close/>
                  </a:path>
                </a:pathLst>
              </a:custGeom>
              <a:gradFill>
                <a:gsLst>
                  <a:gs pos="0">
                    <a:srgbClr val="00B0F0">
                      <a:alpha val="40000"/>
                    </a:srgbClr>
                  </a:gs>
                  <a:gs pos="100000">
                    <a:srgbClr val="00B0F0">
                      <a:alpha val="25000"/>
                    </a:srgbClr>
                  </a:gs>
                </a:gsLst>
                <a:lin ang="5400000" scaled="1"/>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Bold" panose="020B0800000000000000" charset="-122"/>
                  <a:ea typeface="思源黑体 CN Bold" panose="020B0800000000000000" charset="-122"/>
                </a:endParaRPr>
              </a:p>
            </p:txBody>
          </p:sp>
          <p:sp>
            <p:nvSpPr>
              <p:cNvPr id="60" name="任意多边形: 形状 75"/>
              <p:cNvSpPr/>
              <p:nvPr>
                <p:custDataLst>
                  <p:tags r:id="rId21"/>
                </p:custDataLst>
              </p:nvPr>
            </p:nvSpPr>
            <p:spPr>
              <a:xfrm>
                <a:off x="3000" y="4096"/>
                <a:ext cx="5740" cy="1994"/>
              </a:xfrm>
              <a:custGeom>
                <a:avLst/>
                <a:gdLst>
                  <a:gd name="connsiteX0" fmla="*/ 25432 w 1123950"/>
                  <a:gd name="connsiteY0" fmla="*/ 82868 h 390525"/>
                  <a:gd name="connsiteX1" fmla="*/ 11525 w 1123950"/>
                  <a:gd name="connsiteY1" fmla="*/ 79915 h 390525"/>
                  <a:gd name="connsiteX2" fmla="*/ 12382 w 1123950"/>
                  <a:gd name="connsiteY2" fmla="*/ 75724 h 390525"/>
                  <a:gd name="connsiteX3" fmla="*/ 26384 w 1123950"/>
                  <a:gd name="connsiteY3" fmla="*/ 78677 h 390525"/>
                  <a:gd name="connsiteX4" fmla="*/ 25432 w 1123950"/>
                  <a:gd name="connsiteY4" fmla="*/ 82868 h 390525"/>
                  <a:gd name="connsiteX5" fmla="*/ 22765 w 1123950"/>
                  <a:gd name="connsiteY5" fmla="*/ 97631 h 390525"/>
                  <a:gd name="connsiteX6" fmla="*/ 8572 w 1123950"/>
                  <a:gd name="connsiteY6" fmla="*/ 95155 h 390525"/>
                  <a:gd name="connsiteX7" fmla="*/ 7906 w 1123950"/>
                  <a:gd name="connsiteY7" fmla="*/ 99346 h 390525"/>
                  <a:gd name="connsiteX8" fmla="*/ 22003 w 1123950"/>
                  <a:gd name="connsiteY8" fmla="*/ 101822 h 390525"/>
                  <a:gd name="connsiteX9" fmla="*/ 22765 w 1123950"/>
                  <a:gd name="connsiteY9" fmla="*/ 97631 h 390525"/>
                  <a:gd name="connsiteX10" fmla="*/ 41529 w 1123950"/>
                  <a:gd name="connsiteY10" fmla="*/ 23050 h 390525"/>
                  <a:gd name="connsiteX11" fmla="*/ 27908 w 1123950"/>
                  <a:gd name="connsiteY11" fmla="*/ 18669 h 390525"/>
                  <a:gd name="connsiteX12" fmla="*/ 26575 w 1123950"/>
                  <a:gd name="connsiteY12" fmla="*/ 22765 h 390525"/>
                  <a:gd name="connsiteX13" fmla="*/ 40100 w 1123950"/>
                  <a:gd name="connsiteY13" fmla="*/ 27146 h 390525"/>
                  <a:gd name="connsiteX14" fmla="*/ 41529 w 1123950"/>
                  <a:gd name="connsiteY14" fmla="*/ 23050 h 390525"/>
                  <a:gd name="connsiteX15" fmla="*/ 35909 w 1123950"/>
                  <a:gd name="connsiteY15" fmla="*/ 41339 h 390525"/>
                  <a:gd name="connsiteX16" fmla="*/ 22098 w 1123950"/>
                  <a:gd name="connsiteY16" fmla="*/ 37433 h 390525"/>
                  <a:gd name="connsiteX17" fmla="*/ 20859 w 1123950"/>
                  <a:gd name="connsiteY17" fmla="*/ 41529 h 390525"/>
                  <a:gd name="connsiteX18" fmla="*/ 34671 w 1123950"/>
                  <a:gd name="connsiteY18" fmla="*/ 45529 h 390525"/>
                  <a:gd name="connsiteX19" fmla="*/ 35909 w 1123950"/>
                  <a:gd name="connsiteY19" fmla="*/ 41339 h 390525"/>
                  <a:gd name="connsiteX20" fmla="*/ 17145 w 1123950"/>
                  <a:gd name="connsiteY20" fmla="*/ 135731 h 390525"/>
                  <a:gd name="connsiteX21" fmla="*/ 2953 w 1123950"/>
                  <a:gd name="connsiteY21" fmla="*/ 134207 h 390525"/>
                  <a:gd name="connsiteX22" fmla="*/ 2476 w 1123950"/>
                  <a:gd name="connsiteY22" fmla="*/ 138494 h 390525"/>
                  <a:gd name="connsiteX23" fmla="*/ 16669 w 1123950"/>
                  <a:gd name="connsiteY23" fmla="*/ 140018 h 390525"/>
                  <a:gd name="connsiteX24" fmla="*/ 17145 w 1123950"/>
                  <a:gd name="connsiteY24" fmla="*/ 135731 h 390525"/>
                  <a:gd name="connsiteX25" fmla="*/ 19621 w 1123950"/>
                  <a:gd name="connsiteY25" fmla="*/ 116586 h 390525"/>
                  <a:gd name="connsiteX26" fmla="*/ 5429 w 1123950"/>
                  <a:gd name="connsiteY26" fmla="*/ 114586 h 390525"/>
                  <a:gd name="connsiteX27" fmla="*/ 4858 w 1123950"/>
                  <a:gd name="connsiteY27" fmla="*/ 118872 h 390525"/>
                  <a:gd name="connsiteX28" fmla="*/ 19050 w 1123950"/>
                  <a:gd name="connsiteY28" fmla="*/ 120872 h 390525"/>
                  <a:gd name="connsiteX29" fmla="*/ 19621 w 1123950"/>
                  <a:gd name="connsiteY29" fmla="*/ 116586 h 390525"/>
                  <a:gd name="connsiteX30" fmla="*/ 14478 w 1123950"/>
                  <a:gd name="connsiteY30" fmla="*/ 174022 h 390525"/>
                  <a:gd name="connsiteX31" fmla="*/ 190 w 1123950"/>
                  <a:gd name="connsiteY31" fmla="*/ 173546 h 390525"/>
                  <a:gd name="connsiteX32" fmla="*/ 0 w 1123950"/>
                  <a:gd name="connsiteY32" fmla="*/ 177832 h 390525"/>
                  <a:gd name="connsiteX33" fmla="*/ 14383 w 1123950"/>
                  <a:gd name="connsiteY33" fmla="*/ 178308 h 390525"/>
                  <a:gd name="connsiteX34" fmla="*/ 14478 w 1123950"/>
                  <a:gd name="connsiteY34" fmla="*/ 174022 h 390525"/>
                  <a:gd name="connsiteX35" fmla="*/ 15526 w 1123950"/>
                  <a:gd name="connsiteY35" fmla="*/ 154877 h 390525"/>
                  <a:gd name="connsiteX36" fmla="*/ 1143 w 1123950"/>
                  <a:gd name="connsiteY36" fmla="*/ 153829 h 390525"/>
                  <a:gd name="connsiteX37" fmla="*/ 857 w 1123950"/>
                  <a:gd name="connsiteY37" fmla="*/ 158115 h 390525"/>
                  <a:gd name="connsiteX38" fmla="*/ 15145 w 1123950"/>
                  <a:gd name="connsiteY38" fmla="*/ 159163 h 390525"/>
                  <a:gd name="connsiteX39" fmla="*/ 15526 w 1123950"/>
                  <a:gd name="connsiteY39" fmla="*/ 154877 h 390525"/>
                  <a:gd name="connsiteX40" fmla="*/ 47720 w 1123950"/>
                  <a:gd name="connsiteY40" fmla="*/ 4858 h 390525"/>
                  <a:gd name="connsiteX41" fmla="*/ 34385 w 1123950"/>
                  <a:gd name="connsiteY41" fmla="*/ 0 h 390525"/>
                  <a:gd name="connsiteX42" fmla="*/ 32956 w 1123950"/>
                  <a:gd name="connsiteY42" fmla="*/ 4000 h 390525"/>
                  <a:gd name="connsiteX43" fmla="*/ 46387 w 1123950"/>
                  <a:gd name="connsiteY43" fmla="*/ 8858 h 390525"/>
                  <a:gd name="connsiteX44" fmla="*/ 47720 w 1123950"/>
                  <a:gd name="connsiteY44" fmla="*/ 4858 h 390525"/>
                  <a:gd name="connsiteX45" fmla="*/ 30766 w 1123950"/>
                  <a:gd name="connsiteY45" fmla="*/ 59912 h 390525"/>
                  <a:gd name="connsiteX46" fmla="*/ 16954 w 1123950"/>
                  <a:gd name="connsiteY46" fmla="*/ 56483 h 390525"/>
                  <a:gd name="connsiteX47" fmla="*/ 15907 w 1123950"/>
                  <a:gd name="connsiteY47" fmla="*/ 60674 h 390525"/>
                  <a:gd name="connsiteX48" fmla="*/ 29813 w 1123950"/>
                  <a:gd name="connsiteY48" fmla="*/ 64199 h 390525"/>
                  <a:gd name="connsiteX49" fmla="*/ 30766 w 1123950"/>
                  <a:gd name="connsiteY49" fmla="*/ 59912 h 390525"/>
                  <a:gd name="connsiteX50" fmla="*/ 1108329 w 1123950"/>
                  <a:gd name="connsiteY50" fmla="*/ 101822 h 390525"/>
                  <a:gd name="connsiteX51" fmla="*/ 1122426 w 1123950"/>
                  <a:gd name="connsiteY51" fmla="*/ 99346 h 390525"/>
                  <a:gd name="connsiteX52" fmla="*/ 1121759 w 1123950"/>
                  <a:gd name="connsiteY52" fmla="*/ 95155 h 390525"/>
                  <a:gd name="connsiteX53" fmla="*/ 1107567 w 1123950"/>
                  <a:gd name="connsiteY53" fmla="*/ 97631 h 390525"/>
                  <a:gd name="connsiteX54" fmla="*/ 1108329 w 1123950"/>
                  <a:gd name="connsiteY54" fmla="*/ 101822 h 390525"/>
                  <a:gd name="connsiteX55" fmla="*/ 1113663 w 1123950"/>
                  <a:gd name="connsiteY55" fmla="*/ 139922 h 390525"/>
                  <a:gd name="connsiteX56" fmla="*/ 1127855 w 1123950"/>
                  <a:gd name="connsiteY56" fmla="*/ 138398 h 390525"/>
                  <a:gd name="connsiteX57" fmla="*/ 1127379 w 1123950"/>
                  <a:gd name="connsiteY57" fmla="*/ 134112 h 390525"/>
                  <a:gd name="connsiteX58" fmla="*/ 1113186 w 1123950"/>
                  <a:gd name="connsiteY58" fmla="*/ 135636 h 390525"/>
                  <a:gd name="connsiteX59" fmla="*/ 1113663 w 1123950"/>
                  <a:gd name="connsiteY59" fmla="*/ 139922 h 390525"/>
                  <a:gd name="connsiteX60" fmla="*/ 1111282 w 1123950"/>
                  <a:gd name="connsiteY60" fmla="*/ 120777 h 390525"/>
                  <a:gd name="connsiteX61" fmla="*/ 1125474 w 1123950"/>
                  <a:gd name="connsiteY61" fmla="*/ 118777 h 390525"/>
                  <a:gd name="connsiteX62" fmla="*/ 1124903 w 1123950"/>
                  <a:gd name="connsiteY62" fmla="*/ 114491 h 390525"/>
                  <a:gd name="connsiteX63" fmla="*/ 1110710 w 1123950"/>
                  <a:gd name="connsiteY63" fmla="*/ 116491 h 390525"/>
                  <a:gd name="connsiteX64" fmla="*/ 1111282 w 1123950"/>
                  <a:gd name="connsiteY64" fmla="*/ 120777 h 390525"/>
                  <a:gd name="connsiteX65" fmla="*/ 1115092 w 1123950"/>
                  <a:gd name="connsiteY65" fmla="*/ 159068 h 390525"/>
                  <a:gd name="connsiteX66" fmla="*/ 1129379 w 1123950"/>
                  <a:gd name="connsiteY66" fmla="*/ 158020 h 390525"/>
                  <a:gd name="connsiteX67" fmla="*/ 1129094 w 1123950"/>
                  <a:gd name="connsiteY67" fmla="*/ 153734 h 390525"/>
                  <a:gd name="connsiteX68" fmla="*/ 1114711 w 1123950"/>
                  <a:gd name="connsiteY68" fmla="*/ 154781 h 390525"/>
                  <a:gd name="connsiteX69" fmla="*/ 1115092 w 1123950"/>
                  <a:gd name="connsiteY69" fmla="*/ 159068 h 390525"/>
                  <a:gd name="connsiteX70" fmla="*/ 1115949 w 1123950"/>
                  <a:gd name="connsiteY70" fmla="*/ 178308 h 390525"/>
                  <a:gd name="connsiteX71" fmla="*/ 1130332 w 1123950"/>
                  <a:gd name="connsiteY71" fmla="*/ 177832 h 390525"/>
                  <a:gd name="connsiteX72" fmla="*/ 1130141 w 1123950"/>
                  <a:gd name="connsiteY72" fmla="*/ 173546 h 390525"/>
                  <a:gd name="connsiteX73" fmla="*/ 1115854 w 1123950"/>
                  <a:gd name="connsiteY73" fmla="*/ 174022 h 390525"/>
                  <a:gd name="connsiteX74" fmla="*/ 1115949 w 1123950"/>
                  <a:gd name="connsiteY74" fmla="*/ 178308 h 390525"/>
                  <a:gd name="connsiteX75" fmla="*/ 1104900 w 1123950"/>
                  <a:gd name="connsiteY75" fmla="*/ 82868 h 390525"/>
                  <a:gd name="connsiteX76" fmla="*/ 1118806 w 1123950"/>
                  <a:gd name="connsiteY76" fmla="*/ 79915 h 390525"/>
                  <a:gd name="connsiteX77" fmla="*/ 1117854 w 1123950"/>
                  <a:gd name="connsiteY77" fmla="*/ 75724 h 390525"/>
                  <a:gd name="connsiteX78" fmla="*/ 1103852 w 1123950"/>
                  <a:gd name="connsiteY78" fmla="*/ 78677 h 390525"/>
                  <a:gd name="connsiteX79" fmla="*/ 1104900 w 1123950"/>
                  <a:gd name="connsiteY79" fmla="*/ 82868 h 390525"/>
                  <a:gd name="connsiteX80" fmla="*/ 1090136 w 1123950"/>
                  <a:gd name="connsiteY80" fmla="*/ 27051 h 390525"/>
                  <a:gd name="connsiteX81" fmla="*/ 1103661 w 1123950"/>
                  <a:gd name="connsiteY81" fmla="*/ 22670 h 390525"/>
                  <a:gd name="connsiteX82" fmla="*/ 1102328 w 1123950"/>
                  <a:gd name="connsiteY82" fmla="*/ 18574 h 390525"/>
                  <a:gd name="connsiteX83" fmla="*/ 1088707 w 1123950"/>
                  <a:gd name="connsiteY83" fmla="*/ 22955 h 390525"/>
                  <a:gd name="connsiteX84" fmla="*/ 1090136 w 1123950"/>
                  <a:gd name="connsiteY84" fmla="*/ 27051 h 390525"/>
                  <a:gd name="connsiteX85" fmla="*/ 1095565 w 1123950"/>
                  <a:gd name="connsiteY85" fmla="*/ 45529 h 390525"/>
                  <a:gd name="connsiteX86" fmla="*/ 1109377 w 1123950"/>
                  <a:gd name="connsiteY86" fmla="*/ 41529 h 390525"/>
                  <a:gd name="connsiteX87" fmla="*/ 1108139 w 1123950"/>
                  <a:gd name="connsiteY87" fmla="*/ 37433 h 390525"/>
                  <a:gd name="connsiteX88" fmla="*/ 1094327 w 1123950"/>
                  <a:gd name="connsiteY88" fmla="*/ 41434 h 390525"/>
                  <a:gd name="connsiteX89" fmla="*/ 1095565 w 1123950"/>
                  <a:gd name="connsiteY89" fmla="*/ 45529 h 390525"/>
                  <a:gd name="connsiteX90" fmla="*/ 1100519 w 1123950"/>
                  <a:gd name="connsiteY90" fmla="*/ 64103 h 390525"/>
                  <a:gd name="connsiteX91" fmla="*/ 1114425 w 1123950"/>
                  <a:gd name="connsiteY91" fmla="*/ 60579 h 390525"/>
                  <a:gd name="connsiteX92" fmla="*/ 1113377 w 1123950"/>
                  <a:gd name="connsiteY92" fmla="*/ 56388 h 390525"/>
                  <a:gd name="connsiteX93" fmla="*/ 1099566 w 1123950"/>
                  <a:gd name="connsiteY93" fmla="*/ 59817 h 390525"/>
                  <a:gd name="connsiteX94" fmla="*/ 1100519 w 1123950"/>
                  <a:gd name="connsiteY94" fmla="*/ 64103 h 390525"/>
                  <a:gd name="connsiteX95" fmla="*/ 1083945 w 1123950"/>
                  <a:gd name="connsiteY95" fmla="*/ 8858 h 390525"/>
                  <a:gd name="connsiteX96" fmla="*/ 1097375 w 1123950"/>
                  <a:gd name="connsiteY96" fmla="*/ 4000 h 390525"/>
                  <a:gd name="connsiteX97" fmla="*/ 1095946 w 1123950"/>
                  <a:gd name="connsiteY97" fmla="*/ 0 h 390525"/>
                  <a:gd name="connsiteX98" fmla="*/ 1082612 w 1123950"/>
                  <a:gd name="connsiteY98" fmla="*/ 4858 h 390525"/>
                  <a:gd name="connsiteX99" fmla="*/ 1083945 w 1123950"/>
                  <a:gd name="connsiteY99" fmla="*/ 8858 h 390525"/>
                  <a:gd name="connsiteX100" fmla="*/ 1110710 w 1123950"/>
                  <a:gd name="connsiteY100" fmla="*/ 274225 h 390525"/>
                  <a:gd name="connsiteX101" fmla="*/ 1124903 w 1123950"/>
                  <a:gd name="connsiteY101" fmla="*/ 276225 h 390525"/>
                  <a:gd name="connsiteX102" fmla="*/ 1125474 w 1123950"/>
                  <a:gd name="connsiteY102" fmla="*/ 271939 h 390525"/>
                  <a:gd name="connsiteX103" fmla="*/ 1111282 w 1123950"/>
                  <a:gd name="connsiteY103" fmla="*/ 269938 h 390525"/>
                  <a:gd name="connsiteX104" fmla="*/ 1110710 w 1123950"/>
                  <a:gd name="connsiteY104" fmla="*/ 274225 h 390525"/>
                  <a:gd name="connsiteX105" fmla="*/ 1107567 w 1123950"/>
                  <a:gd name="connsiteY105" fmla="*/ 293180 h 390525"/>
                  <a:gd name="connsiteX106" fmla="*/ 1121759 w 1123950"/>
                  <a:gd name="connsiteY106" fmla="*/ 295656 h 390525"/>
                  <a:gd name="connsiteX107" fmla="*/ 1122426 w 1123950"/>
                  <a:gd name="connsiteY107" fmla="*/ 291465 h 390525"/>
                  <a:gd name="connsiteX108" fmla="*/ 1108329 w 1123950"/>
                  <a:gd name="connsiteY108" fmla="*/ 288988 h 390525"/>
                  <a:gd name="connsiteX109" fmla="*/ 1107567 w 1123950"/>
                  <a:gd name="connsiteY109" fmla="*/ 293180 h 390525"/>
                  <a:gd name="connsiteX110" fmla="*/ 1103948 w 1123950"/>
                  <a:gd name="connsiteY110" fmla="*/ 312134 h 390525"/>
                  <a:gd name="connsiteX111" fmla="*/ 1117949 w 1123950"/>
                  <a:gd name="connsiteY111" fmla="*/ 315087 h 390525"/>
                  <a:gd name="connsiteX112" fmla="*/ 1118806 w 1123950"/>
                  <a:gd name="connsiteY112" fmla="*/ 310896 h 390525"/>
                  <a:gd name="connsiteX113" fmla="*/ 1104900 w 1123950"/>
                  <a:gd name="connsiteY113" fmla="*/ 307943 h 390525"/>
                  <a:gd name="connsiteX114" fmla="*/ 1103948 w 1123950"/>
                  <a:gd name="connsiteY114" fmla="*/ 312134 h 390525"/>
                  <a:gd name="connsiteX115" fmla="*/ 1099566 w 1123950"/>
                  <a:gd name="connsiteY115" fmla="*/ 330803 h 390525"/>
                  <a:gd name="connsiteX116" fmla="*/ 1113377 w 1123950"/>
                  <a:gd name="connsiteY116" fmla="*/ 334232 h 390525"/>
                  <a:gd name="connsiteX117" fmla="*/ 1114425 w 1123950"/>
                  <a:gd name="connsiteY117" fmla="*/ 330137 h 390525"/>
                  <a:gd name="connsiteX118" fmla="*/ 1100519 w 1123950"/>
                  <a:gd name="connsiteY118" fmla="*/ 326708 h 390525"/>
                  <a:gd name="connsiteX119" fmla="*/ 1099566 w 1123950"/>
                  <a:gd name="connsiteY119" fmla="*/ 330803 h 390525"/>
                  <a:gd name="connsiteX120" fmla="*/ 1094423 w 1123950"/>
                  <a:gd name="connsiteY120" fmla="*/ 349377 h 390525"/>
                  <a:gd name="connsiteX121" fmla="*/ 1108234 w 1123950"/>
                  <a:gd name="connsiteY121" fmla="*/ 353282 h 390525"/>
                  <a:gd name="connsiteX122" fmla="*/ 1109472 w 1123950"/>
                  <a:gd name="connsiteY122" fmla="*/ 349187 h 390525"/>
                  <a:gd name="connsiteX123" fmla="*/ 1095661 w 1123950"/>
                  <a:gd name="connsiteY123" fmla="*/ 345186 h 390525"/>
                  <a:gd name="connsiteX124" fmla="*/ 1094423 w 1123950"/>
                  <a:gd name="connsiteY124" fmla="*/ 349377 h 390525"/>
                  <a:gd name="connsiteX125" fmla="*/ 1088802 w 1123950"/>
                  <a:gd name="connsiteY125" fmla="*/ 367760 h 390525"/>
                  <a:gd name="connsiteX126" fmla="*/ 1102423 w 1123950"/>
                  <a:gd name="connsiteY126" fmla="*/ 372142 h 390525"/>
                  <a:gd name="connsiteX127" fmla="*/ 1103757 w 1123950"/>
                  <a:gd name="connsiteY127" fmla="*/ 368141 h 390525"/>
                  <a:gd name="connsiteX128" fmla="*/ 1090136 w 1123950"/>
                  <a:gd name="connsiteY128" fmla="*/ 363760 h 390525"/>
                  <a:gd name="connsiteX129" fmla="*/ 1088802 w 1123950"/>
                  <a:gd name="connsiteY129" fmla="*/ 367760 h 390525"/>
                  <a:gd name="connsiteX130" fmla="*/ 1082516 w 1123950"/>
                  <a:gd name="connsiteY130" fmla="*/ 385953 h 390525"/>
                  <a:gd name="connsiteX131" fmla="*/ 1095851 w 1123950"/>
                  <a:gd name="connsiteY131" fmla="*/ 390811 h 390525"/>
                  <a:gd name="connsiteX132" fmla="*/ 1097280 w 1123950"/>
                  <a:gd name="connsiteY132" fmla="*/ 386810 h 390525"/>
                  <a:gd name="connsiteX133" fmla="*/ 1083850 w 1123950"/>
                  <a:gd name="connsiteY133" fmla="*/ 381953 h 390525"/>
                  <a:gd name="connsiteX134" fmla="*/ 1082516 w 1123950"/>
                  <a:gd name="connsiteY134" fmla="*/ 385953 h 390525"/>
                  <a:gd name="connsiteX135" fmla="*/ 1115854 w 1123950"/>
                  <a:gd name="connsiteY135" fmla="*/ 216789 h 390525"/>
                  <a:gd name="connsiteX136" fmla="*/ 1130141 w 1123950"/>
                  <a:gd name="connsiteY136" fmla="*/ 217265 h 390525"/>
                  <a:gd name="connsiteX137" fmla="*/ 1130332 w 1123950"/>
                  <a:gd name="connsiteY137" fmla="*/ 212979 h 390525"/>
                  <a:gd name="connsiteX138" fmla="*/ 1115949 w 1123950"/>
                  <a:gd name="connsiteY138" fmla="*/ 212503 h 390525"/>
                  <a:gd name="connsiteX139" fmla="*/ 1115854 w 1123950"/>
                  <a:gd name="connsiteY139" fmla="*/ 216789 h 390525"/>
                  <a:gd name="connsiteX140" fmla="*/ 1114711 w 1123950"/>
                  <a:gd name="connsiteY140" fmla="*/ 235934 h 390525"/>
                  <a:gd name="connsiteX141" fmla="*/ 1129094 w 1123950"/>
                  <a:gd name="connsiteY141" fmla="*/ 236982 h 390525"/>
                  <a:gd name="connsiteX142" fmla="*/ 1129379 w 1123950"/>
                  <a:gd name="connsiteY142" fmla="*/ 232696 h 390525"/>
                  <a:gd name="connsiteX143" fmla="*/ 1115092 w 1123950"/>
                  <a:gd name="connsiteY143" fmla="*/ 231648 h 390525"/>
                  <a:gd name="connsiteX144" fmla="*/ 1114711 w 1123950"/>
                  <a:gd name="connsiteY144" fmla="*/ 235934 h 390525"/>
                  <a:gd name="connsiteX145" fmla="*/ 1113092 w 1123950"/>
                  <a:gd name="connsiteY145" fmla="*/ 255175 h 390525"/>
                  <a:gd name="connsiteX146" fmla="*/ 1127284 w 1123950"/>
                  <a:gd name="connsiteY146" fmla="*/ 256699 h 390525"/>
                  <a:gd name="connsiteX147" fmla="*/ 1127760 w 1123950"/>
                  <a:gd name="connsiteY147" fmla="*/ 252413 h 390525"/>
                  <a:gd name="connsiteX148" fmla="*/ 1113568 w 1123950"/>
                  <a:gd name="connsiteY148" fmla="*/ 250984 h 390525"/>
                  <a:gd name="connsiteX149" fmla="*/ 1113092 w 1123950"/>
                  <a:gd name="connsiteY149" fmla="*/ 255175 h 390525"/>
                  <a:gd name="connsiteX150" fmla="*/ 14383 w 1123950"/>
                  <a:gd name="connsiteY150" fmla="*/ 212503 h 390525"/>
                  <a:gd name="connsiteX151" fmla="*/ 0 w 1123950"/>
                  <a:gd name="connsiteY151" fmla="*/ 212979 h 390525"/>
                  <a:gd name="connsiteX152" fmla="*/ 190 w 1123950"/>
                  <a:gd name="connsiteY152" fmla="*/ 217265 h 390525"/>
                  <a:gd name="connsiteX153" fmla="*/ 14478 w 1123950"/>
                  <a:gd name="connsiteY153" fmla="*/ 216789 h 390525"/>
                  <a:gd name="connsiteX154" fmla="*/ 14383 w 1123950"/>
                  <a:gd name="connsiteY154" fmla="*/ 212503 h 390525"/>
                  <a:gd name="connsiteX155" fmla="*/ 19050 w 1123950"/>
                  <a:gd name="connsiteY155" fmla="*/ 269938 h 390525"/>
                  <a:gd name="connsiteX156" fmla="*/ 4858 w 1123950"/>
                  <a:gd name="connsiteY156" fmla="*/ 271939 h 390525"/>
                  <a:gd name="connsiteX157" fmla="*/ 5429 w 1123950"/>
                  <a:gd name="connsiteY157" fmla="*/ 276225 h 390525"/>
                  <a:gd name="connsiteX158" fmla="*/ 19621 w 1123950"/>
                  <a:gd name="connsiteY158" fmla="*/ 274225 h 390525"/>
                  <a:gd name="connsiteX159" fmla="*/ 19050 w 1123950"/>
                  <a:gd name="connsiteY159" fmla="*/ 269938 h 390525"/>
                  <a:gd name="connsiteX160" fmla="*/ 25432 w 1123950"/>
                  <a:gd name="connsiteY160" fmla="*/ 307943 h 390525"/>
                  <a:gd name="connsiteX161" fmla="*/ 11525 w 1123950"/>
                  <a:gd name="connsiteY161" fmla="*/ 310896 h 390525"/>
                  <a:gd name="connsiteX162" fmla="*/ 12382 w 1123950"/>
                  <a:gd name="connsiteY162" fmla="*/ 315087 h 390525"/>
                  <a:gd name="connsiteX163" fmla="*/ 26384 w 1123950"/>
                  <a:gd name="connsiteY163" fmla="*/ 312134 h 390525"/>
                  <a:gd name="connsiteX164" fmla="*/ 25432 w 1123950"/>
                  <a:gd name="connsiteY164" fmla="*/ 307943 h 390525"/>
                  <a:gd name="connsiteX165" fmla="*/ 22003 w 1123950"/>
                  <a:gd name="connsiteY165" fmla="*/ 288988 h 390525"/>
                  <a:gd name="connsiteX166" fmla="*/ 7906 w 1123950"/>
                  <a:gd name="connsiteY166" fmla="*/ 291465 h 390525"/>
                  <a:gd name="connsiteX167" fmla="*/ 8572 w 1123950"/>
                  <a:gd name="connsiteY167" fmla="*/ 295656 h 390525"/>
                  <a:gd name="connsiteX168" fmla="*/ 22765 w 1123950"/>
                  <a:gd name="connsiteY168" fmla="*/ 293180 h 390525"/>
                  <a:gd name="connsiteX169" fmla="*/ 22003 w 1123950"/>
                  <a:gd name="connsiteY169" fmla="*/ 288988 h 390525"/>
                  <a:gd name="connsiteX170" fmla="*/ 16669 w 1123950"/>
                  <a:gd name="connsiteY170" fmla="*/ 250889 h 390525"/>
                  <a:gd name="connsiteX171" fmla="*/ 2476 w 1123950"/>
                  <a:gd name="connsiteY171" fmla="*/ 252317 h 390525"/>
                  <a:gd name="connsiteX172" fmla="*/ 2953 w 1123950"/>
                  <a:gd name="connsiteY172" fmla="*/ 256604 h 390525"/>
                  <a:gd name="connsiteX173" fmla="*/ 17145 w 1123950"/>
                  <a:gd name="connsiteY173" fmla="*/ 255079 h 390525"/>
                  <a:gd name="connsiteX174" fmla="*/ 16669 w 1123950"/>
                  <a:gd name="connsiteY174" fmla="*/ 250889 h 390525"/>
                  <a:gd name="connsiteX175" fmla="*/ 15240 w 1123950"/>
                  <a:gd name="connsiteY175" fmla="*/ 231743 h 390525"/>
                  <a:gd name="connsiteX176" fmla="*/ 952 w 1123950"/>
                  <a:gd name="connsiteY176" fmla="*/ 232791 h 390525"/>
                  <a:gd name="connsiteX177" fmla="*/ 1238 w 1123950"/>
                  <a:gd name="connsiteY177" fmla="*/ 237077 h 390525"/>
                  <a:gd name="connsiteX178" fmla="*/ 15621 w 1123950"/>
                  <a:gd name="connsiteY178" fmla="*/ 236029 h 390525"/>
                  <a:gd name="connsiteX179" fmla="*/ 15240 w 1123950"/>
                  <a:gd name="connsiteY179" fmla="*/ 231743 h 390525"/>
                  <a:gd name="connsiteX180" fmla="*/ 40196 w 1123950"/>
                  <a:gd name="connsiteY180" fmla="*/ 363760 h 390525"/>
                  <a:gd name="connsiteX181" fmla="*/ 26575 w 1123950"/>
                  <a:gd name="connsiteY181" fmla="*/ 368141 h 390525"/>
                  <a:gd name="connsiteX182" fmla="*/ 27908 w 1123950"/>
                  <a:gd name="connsiteY182" fmla="*/ 372142 h 390525"/>
                  <a:gd name="connsiteX183" fmla="*/ 41529 w 1123950"/>
                  <a:gd name="connsiteY183" fmla="*/ 367760 h 390525"/>
                  <a:gd name="connsiteX184" fmla="*/ 40196 w 1123950"/>
                  <a:gd name="connsiteY184" fmla="*/ 363760 h 390525"/>
                  <a:gd name="connsiteX185" fmla="*/ 46387 w 1123950"/>
                  <a:gd name="connsiteY185" fmla="*/ 381953 h 390525"/>
                  <a:gd name="connsiteX186" fmla="*/ 32956 w 1123950"/>
                  <a:gd name="connsiteY186" fmla="*/ 386810 h 390525"/>
                  <a:gd name="connsiteX187" fmla="*/ 34385 w 1123950"/>
                  <a:gd name="connsiteY187" fmla="*/ 390811 h 390525"/>
                  <a:gd name="connsiteX188" fmla="*/ 47815 w 1123950"/>
                  <a:gd name="connsiteY188" fmla="*/ 385953 h 390525"/>
                  <a:gd name="connsiteX189" fmla="*/ 46387 w 1123950"/>
                  <a:gd name="connsiteY189" fmla="*/ 381953 h 390525"/>
                  <a:gd name="connsiteX190" fmla="*/ 34671 w 1123950"/>
                  <a:gd name="connsiteY190" fmla="*/ 345281 h 390525"/>
                  <a:gd name="connsiteX191" fmla="*/ 20859 w 1123950"/>
                  <a:gd name="connsiteY191" fmla="*/ 349282 h 390525"/>
                  <a:gd name="connsiteX192" fmla="*/ 22098 w 1123950"/>
                  <a:gd name="connsiteY192" fmla="*/ 353378 h 390525"/>
                  <a:gd name="connsiteX193" fmla="*/ 35909 w 1123950"/>
                  <a:gd name="connsiteY193" fmla="*/ 349472 h 390525"/>
                  <a:gd name="connsiteX194" fmla="*/ 34671 w 1123950"/>
                  <a:gd name="connsiteY194" fmla="*/ 345281 h 390525"/>
                  <a:gd name="connsiteX195" fmla="*/ 29813 w 1123950"/>
                  <a:gd name="connsiteY195" fmla="*/ 326708 h 390525"/>
                  <a:gd name="connsiteX196" fmla="*/ 15907 w 1123950"/>
                  <a:gd name="connsiteY196" fmla="*/ 330137 h 390525"/>
                  <a:gd name="connsiteX197" fmla="*/ 16954 w 1123950"/>
                  <a:gd name="connsiteY197" fmla="*/ 334232 h 390525"/>
                  <a:gd name="connsiteX198" fmla="*/ 30766 w 1123950"/>
                  <a:gd name="connsiteY198" fmla="*/ 330803 h 390525"/>
                  <a:gd name="connsiteX199" fmla="*/ 29813 w 1123950"/>
                  <a:gd name="connsiteY199" fmla="*/ 326708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23950" h="390525">
                    <a:moveTo>
                      <a:pt x="25432" y="82868"/>
                    </a:moveTo>
                    <a:lnTo>
                      <a:pt x="11525" y="79915"/>
                    </a:lnTo>
                    <a:cubicBezTo>
                      <a:pt x="11811" y="78581"/>
                      <a:pt x="12097" y="77153"/>
                      <a:pt x="12382" y="75724"/>
                    </a:cubicBezTo>
                    <a:lnTo>
                      <a:pt x="26384" y="78677"/>
                    </a:lnTo>
                    <a:cubicBezTo>
                      <a:pt x="26098" y="80105"/>
                      <a:pt x="25717" y="81439"/>
                      <a:pt x="25432" y="82868"/>
                    </a:cubicBezTo>
                    <a:close/>
                    <a:moveTo>
                      <a:pt x="22765" y="97631"/>
                    </a:moveTo>
                    <a:lnTo>
                      <a:pt x="8572" y="95155"/>
                    </a:lnTo>
                    <a:cubicBezTo>
                      <a:pt x="8287" y="96583"/>
                      <a:pt x="8096" y="97917"/>
                      <a:pt x="7906" y="99346"/>
                    </a:cubicBezTo>
                    <a:lnTo>
                      <a:pt x="22003" y="101822"/>
                    </a:lnTo>
                    <a:cubicBezTo>
                      <a:pt x="22193" y="100394"/>
                      <a:pt x="22479" y="98965"/>
                      <a:pt x="22765" y="97631"/>
                    </a:cubicBezTo>
                    <a:close/>
                    <a:moveTo>
                      <a:pt x="41529" y="23050"/>
                    </a:moveTo>
                    <a:lnTo>
                      <a:pt x="27908" y="18669"/>
                    </a:lnTo>
                    <a:cubicBezTo>
                      <a:pt x="27432" y="20003"/>
                      <a:pt x="27051" y="21431"/>
                      <a:pt x="26575" y="22765"/>
                    </a:cubicBezTo>
                    <a:lnTo>
                      <a:pt x="40100" y="27146"/>
                    </a:lnTo>
                    <a:cubicBezTo>
                      <a:pt x="40576" y="25718"/>
                      <a:pt x="41053" y="24384"/>
                      <a:pt x="41529" y="23050"/>
                    </a:cubicBezTo>
                    <a:close/>
                    <a:moveTo>
                      <a:pt x="35909" y="41339"/>
                    </a:moveTo>
                    <a:lnTo>
                      <a:pt x="22098" y="37433"/>
                    </a:lnTo>
                    <a:cubicBezTo>
                      <a:pt x="21717" y="38862"/>
                      <a:pt x="21241" y="40196"/>
                      <a:pt x="20859" y="41529"/>
                    </a:cubicBezTo>
                    <a:lnTo>
                      <a:pt x="34671" y="45529"/>
                    </a:lnTo>
                    <a:cubicBezTo>
                      <a:pt x="35052" y="44196"/>
                      <a:pt x="35433" y="42767"/>
                      <a:pt x="35909" y="41339"/>
                    </a:cubicBezTo>
                    <a:close/>
                    <a:moveTo>
                      <a:pt x="17145" y="135731"/>
                    </a:moveTo>
                    <a:lnTo>
                      <a:pt x="2953" y="134207"/>
                    </a:lnTo>
                    <a:cubicBezTo>
                      <a:pt x="2762" y="135636"/>
                      <a:pt x="2667" y="136970"/>
                      <a:pt x="2476" y="138494"/>
                    </a:cubicBezTo>
                    <a:lnTo>
                      <a:pt x="16669" y="140018"/>
                    </a:lnTo>
                    <a:cubicBezTo>
                      <a:pt x="16859" y="138494"/>
                      <a:pt x="17050" y="137065"/>
                      <a:pt x="17145" y="135731"/>
                    </a:cubicBezTo>
                    <a:close/>
                    <a:moveTo>
                      <a:pt x="19621" y="116586"/>
                    </a:moveTo>
                    <a:lnTo>
                      <a:pt x="5429" y="114586"/>
                    </a:lnTo>
                    <a:cubicBezTo>
                      <a:pt x="5239" y="116015"/>
                      <a:pt x="5048" y="117348"/>
                      <a:pt x="4858" y="118872"/>
                    </a:cubicBezTo>
                    <a:lnTo>
                      <a:pt x="19050" y="120872"/>
                    </a:lnTo>
                    <a:cubicBezTo>
                      <a:pt x="19240" y="119444"/>
                      <a:pt x="19431" y="118015"/>
                      <a:pt x="19621" y="116586"/>
                    </a:cubicBezTo>
                    <a:close/>
                    <a:moveTo>
                      <a:pt x="14478" y="174022"/>
                    </a:moveTo>
                    <a:lnTo>
                      <a:pt x="190" y="173546"/>
                    </a:lnTo>
                    <a:cubicBezTo>
                      <a:pt x="190" y="174974"/>
                      <a:pt x="95" y="176403"/>
                      <a:pt x="0" y="177832"/>
                    </a:cubicBezTo>
                    <a:lnTo>
                      <a:pt x="14383" y="178308"/>
                    </a:lnTo>
                    <a:cubicBezTo>
                      <a:pt x="14383" y="176879"/>
                      <a:pt x="14383" y="175450"/>
                      <a:pt x="14478" y="174022"/>
                    </a:cubicBezTo>
                    <a:close/>
                    <a:moveTo>
                      <a:pt x="15526" y="154877"/>
                    </a:moveTo>
                    <a:lnTo>
                      <a:pt x="1143" y="153829"/>
                    </a:lnTo>
                    <a:cubicBezTo>
                      <a:pt x="1048" y="155258"/>
                      <a:pt x="952" y="156686"/>
                      <a:pt x="857" y="158115"/>
                    </a:cubicBezTo>
                    <a:lnTo>
                      <a:pt x="15145" y="159163"/>
                    </a:lnTo>
                    <a:cubicBezTo>
                      <a:pt x="15335" y="157639"/>
                      <a:pt x="15430" y="156210"/>
                      <a:pt x="15526" y="154877"/>
                    </a:cubicBezTo>
                    <a:close/>
                    <a:moveTo>
                      <a:pt x="47720" y="4858"/>
                    </a:moveTo>
                    <a:lnTo>
                      <a:pt x="34385" y="0"/>
                    </a:lnTo>
                    <a:cubicBezTo>
                      <a:pt x="33909" y="1333"/>
                      <a:pt x="33433" y="2667"/>
                      <a:pt x="32956" y="4000"/>
                    </a:cubicBezTo>
                    <a:lnTo>
                      <a:pt x="46387" y="8858"/>
                    </a:lnTo>
                    <a:cubicBezTo>
                      <a:pt x="46863" y="7525"/>
                      <a:pt x="47244" y="6191"/>
                      <a:pt x="47720" y="4858"/>
                    </a:cubicBezTo>
                    <a:close/>
                    <a:moveTo>
                      <a:pt x="30766" y="59912"/>
                    </a:moveTo>
                    <a:lnTo>
                      <a:pt x="16954" y="56483"/>
                    </a:lnTo>
                    <a:cubicBezTo>
                      <a:pt x="16573" y="57912"/>
                      <a:pt x="16288" y="59246"/>
                      <a:pt x="15907" y="60674"/>
                    </a:cubicBezTo>
                    <a:lnTo>
                      <a:pt x="29813" y="64199"/>
                    </a:lnTo>
                    <a:cubicBezTo>
                      <a:pt x="30099" y="62770"/>
                      <a:pt x="30384" y="61341"/>
                      <a:pt x="30766" y="59912"/>
                    </a:cubicBezTo>
                    <a:close/>
                    <a:moveTo>
                      <a:pt x="1108329" y="101822"/>
                    </a:moveTo>
                    <a:lnTo>
                      <a:pt x="1122426" y="99346"/>
                    </a:lnTo>
                    <a:cubicBezTo>
                      <a:pt x="1122235" y="97917"/>
                      <a:pt x="1121950" y="96583"/>
                      <a:pt x="1121759" y="95155"/>
                    </a:cubicBezTo>
                    <a:lnTo>
                      <a:pt x="1107567" y="97631"/>
                    </a:lnTo>
                    <a:cubicBezTo>
                      <a:pt x="1107852" y="98965"/>
                      <a:pt x="1108043" y="100394"/>
                      <a:pt x="1108329" y="101822"/>
                    </a:cubicBezTo>
                    <a:close/>
                    <a:moveTo>
                      <a:pt x="1113663" y="139922"/>
                    </a:moveTo>
                    <a:lnTo>
                      <a:pt x="1127855" y="138398"/>
                    </a:lnTo>
                    <a:cubicBezTo>
                      <a:pt x="1127665" y="136970"/>
                      <a:pt x="1127569" y="135541"/>
                      <a:pt x="1127379" y="134112"/>
                    </a:cubicBezTo>
                    <a:lnTo>
                      <a:pt x="1113186" y="135636"/>
                    </a:lnTo>
                    <a:cubicBezTo>
                      <a:pt x="1113282" y="137065"/>
                      <a:pt x="1113473" y="138494"/>
                      <a:pt x="1113663" y="139922"/>
                    </a:cubicBezTo>
                    <a:close/>
                    <a:moveTo>
                      <a:pt x="1111282" y="120777"/>
                    </a:moveTo>
                    <a:lnTo>
                      <a:pt x="1125474" y="118777"/>
                    </a:lnTo>
                    <a:cubicBezTo>
                      <a:pt x="1125283" y="117348"/>
                      <a:pt x="1125093" y="115919"/>
                      <a:pt x="1124903" y="114491"/>
                    </a:cubicBezTo>
                    <a:lnTo>
                      <a:pt x="1110710" y="116491"/>
                    </a:lnTo>
                    <a:cubicBezTo>
                      <a:pt x="1110901" y="118015"/>
                      <a:pt x="1111091" y="119444"/>
                      <a:pt x="1111282" y="120777"/>
                    </a:cubicBezTo>
                    <a:close/>
                    <a:moveTo>
                      <a:pt x="1115092" y="159068"/>
                    </a:moveTo>
                    <a:lnTo>
                      <a:pt x="1129379" y="158020"/>
                    </a:lnTo>
                    <a:cubicBezTo>
                      <a:pt x="1129284" y="156591"/>
                      <a:pt x="1129188" y="155162"/>
                      <a:pt x="1129094" y="153734"/>
                    </a:cubicBezTo>
                    <a:lnTo>
                      <a:pt x="1114711" y="154781"/>
                    </a:lnTo>
                    <a:cubicBezTo>
                      <a:pt x="1114901" y="156210"/>
                      <a:pt x="1114996" y="157639"/>
                      <a:pt x="1115092" y="159068"/>
                    </a:cubicBezTo>
                    <a:close/>
                    <a:moveTo>
                      <a:pt x="1115949" y="178308"/>
                    </a:moveTo>
                    <a:lnTo>
                      <a:pt x="1130332" y="177832"/>
                    </a:lnTo>
                    <a:cubicBezTo>
                      <a:pt x="1130332" y="176403"/>
                      <a:pt x="1130237" y="174974"/>
                      <a:pt x="1130141" y="173546"/>
                    </a:cubicBezTo>
                    <a:lnTo>
                      <a:pt x="1115854" y="174022"/>
                    </a:lnTo>
                    <a:cubicBezTo>
                      <a:pt x="1115949" y="175450"/>
                      <a:pt x="1115949" y="176879"/>
                      <a:pt x="1115949" y="178308"/>
                    </a:cubicBezTo>
                    <a:close/>
                    <a:moveTo>
                      <a:pt x="1104900" y="82868"/>
                    </a:moveTo>
                    <a:lnTo>
                      <a:pt x="1118806" y="79915"/>
                    </a:lnTo>
                    <a:cubicBezTo>
                      <a:pt x="1118520" y="78581"/>
                      <a:pt x="1118235" y="77153"/>
                      <a:pt x="1117854" y="75724"/>
                    </a:cubicBezTo>
                    <a:lnTo>
                      <a:pt x="1103852" y="78677"/>
                    </a:lnTo>
                    <a:cubicBezTo>
                      <a:pt x="1104233" y="80105"/>
                      <a:pt x="1104614" y="81439"/>
                      <a:pt x="1104900" y="82868"/>
                    </a:cubicBezTo>
                    <a:close/>
                    <a:moveTo>
                      <a:pt x="1090136" y="27051"/>
                    </a:moveTo>
                    <a:lnTo>
                      <a:pt x="1103661" y="22670"/>
                    </a:lnTo>
                    <a:cubicBezTo>
                      <a:pt x="1103281" y="21336"/>
                      <a:pt x="1102805" y="19907"/>
                      <a:pt x="1102328" y="18574"/>
                    </a:cubicBezTo>
                    <a:lnTo>
                      <a:pt x="1088707" y="22955"/>
                    </a:lnTo>
                    <a:cubicBezTo>
                      <a:pt x="1089184" y="24384"/>
                      <a:pt x="1089660" y="25718"/>
                      <a:pt x="1090136" y="27051"/>
                    </a:cubicBezTo>
                    <a:close/>
                    <a:moveTo>
                      <a:pt x="1095565" y="45529"/>
                    </a:moveTo>
                    <a:lnTo>
                      <a:pt x="1109377" y="41529"/>
                    </a:lnTo>
                    <a:cubicBezTo>
                      <a:pt x="1108995" y="40100"/>
                      <a:pt x="1108615" y="38767"/>
                      <a:pt x="1108139" y="37433"/>
                    </a:cubicBezTo>
                    <a:lnTo>
                      <a:pt x="1094327" y="41434"/>
                    </a:lnTo>
                    <a:cubicBezTo>
                      <a:pt x="1094803" y="42767"/>
                      <a:pt x="1095185" y="44196"/>
                      <a:pt x="1095565" y="45529"/>
                    </a:cubicBezTo>
                    <a:close/>
                    <a:moveTo>
                      <a:pt x="1100519" y="64103"/>
                    </a:moveTo>
                    <a:lnTo>
                      <a:pt x="1114425" y="60579"/>
                    </a:lnTo>
                    <a:cubicBezTo>
                      <a:pt x="1114044" y="59150"/>
                      <a:pt x="1113758" y="57817"/>
                      <a:pt x="1113377" y="56388"/>
                    </a:cubicBezTo>
                    <a:lnTo>
                      <a:pt x="1099566" y="59817"/>
                    </a:lnTo>
                    <a:cubicBezTo>
                      <a:pt x="1099947" y="61341"/>
                      <a:pt x="1100233" y="62770"/>
                      <a:pt x="1100519" y="64103"/>
                    </a:cubicBezTo>
                    <a:close/>
                    <a:moveTo>
                      <a:pt x="1083945" y="8858"/>
                    </a:moveTo>
                    <a:lnTo>
                      <a:pt x="1097375" y="4000"/>
                    </a:lnTo>
                    <a:cubicBezTo>
                      <a:pt x="1096899" y="2667"/>
                      <a:pt x="1096423" y="1333"/>
                      <a:pt x="1095946" y="0"/>
                    </a:cubicBezTo>
                    <a:lnTo>
                      <a:pt x="1082612" y="4858"/>
                    </a:lnTo>
                    <a:cubicBezTo>
                      <a:pt x="1082992" y="6191"/>
                      <a:pt x="1083469" y="7525"/>
                      <a:pt x="1083945" y="8858"/>
                    </a:cubicBezTo>
                    <a:close/>
                    <a:moveTo>
                      <a:pt x="1110710" y="274225"/>
                    </a:moveTo>
                    <a:lnTo>
                      <a:pt x="1124903" y="276225"/>
                    </a:lnTo>
                    <a:cubicBezTo>
                      <a:pt x="1125093" y="274796"/>
                      <a:pt x="1125283" y="273368"/>
                      <a:pt x="1125474" y="271939"/>
                    </a:cubicBezTo>
                    <a:lnTo>
                      <a:pt x="1111282" y="269938"/>
                    </a:lnTo>
                    <a:cubicBezTo>
                      <a:pt x="1111091" y="271463"/>
                      <a:pt x="1110901" y="272891"/>
                      <a:pt x="1110710" y="274225"/>
                    </a:cubicBezTo>
                    <a:close/>
                    <a:moveTo>
                      <a:pt x="1107567" y="293180"/>
                    </a:moveTo>
                    <a:lnTo>
                      <a:pt x="1121759" y="295656"/>
                    </a:lnTo>
                    <a:cubicBezTo>
                      <a:pt x="1122045" y="294227"/>
                      <a:pt x="1122235" y="292894"/>
                      <a:pt x="1122426" y="291465"/>
                    </a:cubicBezTo>
                    <a:lnTo>
                      <a:pt x="1108329" y="288988"/>
                    </a:lnTo>
                    <a:cubicBezTo>
                      <a:pt x="1108043" y="290417"/>
                      <a:pt x="1107852" y="291846"/>
                      <a:pt x="1107567" y="293180"/>
                    </a:cubicBezTo>
                    <a:close/>
                    <a:moveTo>
                      <a:pt x="1103948" y="312134"/>
                    </a:moveTo>
                    <a:lnTo>
                      <a:pt x="1117949" y="315087"/>
                    </a:lnTo>
                    <a:cubicBezTo>
                      <a:pt x="1118235" y="313658"/>
                      <a:pt x="1118616" y="312230"/>
                      <a:pt x="1118806" y="310896"/>
                    </a:cubicBezTo>
                    <a:lnTo>
                      <a:pt x="1104900" y="307943"/>
                    </a:lnTo>
                    <a:cubicBezTo>
                      <a:pt x="1104614" y="309372"/>
                      <a:pt x="1104233" y="310705"/>
                      <a:pt x="1103948" y="312134"/>
                    </a:cubicBezTo>
                    <a:close/>
                    <a:moveTo>
                      <a:pt x="1099566" y="330803"/>
                    </a:moveTo>
                    <a:lnTo>
                      <a:pt x="1113377" y="334232"/>
                    </a:lnTo>
                    <a:cubicBezTo>
                      <a:pt x="1113758" y="332899"/>
                      <a:pt x="1114044" y="331470"/>
                      <a:pt x="1114425" y="330137"/>
                    </a:cubicBezTo>
                    <a:lnTo>
                      <a:pt x="1100519" y="326708"/>
                    </a:lnTo>
                    <a:cubicBezTo>
                      <a:pt x="1100233" y="328041"/>
                      <a:pt x="1099947" y="329470"/>
                      <a:pt x="1099566" y="330803"/>
                    </a:cubicBezTo>
                    <a:close/>
                    <a:moveTo>
                      <a:pt x="1094423" y="349377"/>
                    </a:moveTo>
                    <a:lnTo>
                      <a:pt x="1108234" y="353282"/>
                    </a:lnTo>
                    <a:cubicBezTo>
                      <a:pt x="1108615" y="351949"/>
                      <a:pt x="1108995" y="350520"/>
                      <a:pt x="1109472" y="349187"/>
                    </a:cubicBezTo>
                    <a:lnTo>
                      <a:pt x="1095661" y="345186"/>
                    </a:lnTo>
                    <a:cubicBezTo>
                      <a:pt x="1095185" y="346615"/>
                      <a:pt x="1094803" y="348044"/>
                      <a:pt x="1094423" y="349377"/>
                    </a:cubicBezTo>
                    <a:close/>
                    <a:moveTo>
                      <a:pt x="1088802" y="367760"/>
                    </a:moveTo>
                    <a:lnTo>
                      <a:pt x="1102423" y="372142"/>
                    </a:lnTo>
                    <a:cubicBezTo>
                      <a:pt x="1102900" y="370808"/>
                      <a:pt x="1103281" y="369475"/>
                      <a:pt x="1103757" y="368141"/>
                    </a:cubicBezTo>
                    <a:lnTo>
                      <a:pt x="1090136" y="363760"/>
                    </a:lnTo>
                    <a:cubicBezTo>
                      <a:pt x="1089660" y="365093"/>
                      <a:pt x="1089184" y="366427"/>
                      <a:pt x="1088802" y="367760"/>
                    </a:cubicBezTo>
                    <a:close/>
                    <a:moveTo>
                      <a:pt x="1082516" y="385953"/>
                    </a:moveTo>
                    <a:lnTo>
                      <a:pt x="1095851" y="390811"/>
                    </a:lnTo>
                    <a:cubicBezTo>
                      <a:pt x="1096328" y="389477"/>
                      <a:pt x="1096804" y="388144"/>
                      <a:pt x="1097280" y="386810"/>
                    </a:cubicBezTo>
                    <a:lnTo>
                      <a:pt x="1083850" y="381953"/>
                    </a:lnTo>
                    <a:cubicBezTo>
                      <a:pt x="1083469" y="383286"/>
                      <a:pt x="1082992" y="384620"/>
                      <a:pt x="1082516" y="385953"/>
                    </a:cubicBezTo>
                    <a:close/>
                    <a:moveTo>
                      <a:pt x="1115854" y="216789"/>
                    </a:moveTo>
                    <a:lnTo>
                      <a:pt x="1130141" y="217265"/>
                    </a:lnTo>
                    <a:cubicBezTo>
                      <a:pt x="1130141" y="215837"/>
                      <a:pt x="1130237" y="214408"/>
                      <a:pt x="1130332" y="212979"/>
                    </a:cubicBezTo>
                    <a:lnTo>
                      <a:pt x="1115949" y="212503"/>
                    </a:lnTo>
                    <a:cubicBezTo>
                      <a:pt x="1115949" y="213932"/>
                      <a:pt x="1115949" y="215360"/>
                      <a:pt x="1115854" y="216789"/>
                    </a:cubicBezTo>
                    <a:close/>
                    <a:moveTo>
                      <a:pt x="1114711" y="235934"/>
                    </a:moveTo>
                    <a:lnTo>
                      <a:pt x="1129094" y="236982"/>
                    </a:lnTo>
                    <a:cubicBezTo>
                      <a:pt x="1129188" y="235553"/>
                      <a:pt x="1129284" y="234125"/>
                      <a:pt x="1129379" y="232696"/>
                    </a:cubicBezTo>
                    <a:lnTo>
                      <a:pt x="1115092" y="231648"/>
                    </a:lnTo>
                    <a:cubicBezTo>
                      <a:pt x="1114996" y="233172"/>
                      <a:pt x="1114901" y="234506"/>
                      <a:pt x="1114711" y="235934"/>
                    </a:cubicBezTo>
                    <a:close/>
                    <a:moveTo>
                      <a:pt x="1113092" y="255175"/>
                    </a:moveTo>
                    <a:lnTo>
                      <a:pt x="1127284" y="256699"/>
                    </a:lnTo>
                    <a:cubicBezTo>
                      <a:pt x="1127474" y="255270"/>
                      <a:pt x="1127569" y="253841"/>
                      <a:pt x="1127760" y="252413"/>
                    </a:cubicBezTo>
                    <a:lnTo>
                      <a:pt x="1113568" y="250984"/>
                    </a:lnTo>
                    <a:cubicBezTo>
                      <a:pt x="1113473" y="252317"/>
                      <a:pt x="1113282" y="253746"/>
                      <a:pt x="1113092" y="255175"/>
                    </a:cubicBezTo>
                    <a:close/>
                    <a:moveTo>
                      <a:pt x="14383" y="212503"/>
                    </a:moveTo>
                    <a:lnTo>
                      <a:pt x="0" y="212979"/>
                    </a:lnTo>
                    <a:cubicBezTo>
                      <a:pt x="0" y="214408"/>
                      <a:pt x="95" y="215837"/>
                      <a:pt x="190" y="217265"/>
                    </a:cubicBezTo>
                    <a:lnTo>
                      <a:pt x="14478" y="216789"/>
                    </a:lnTo>
                    <a:cubicBezTo>
                      <a:pt x="14383" y="215360"/>
                      <a:pt x="14383" y="213932"/>
                      <a:pt x="14383" y="212503"/>
                    </a:cubicBezTo>
                    <a:close/>
                    <a:moveTo>
                      <a:pt x="19050" y="269938"/>
                    </a:moveTo>
                    <a:lnTo>
                      <a:pt x="4858" y="271939"/>
                    </a:lnTo>
                    <a:cubicBezTo>
                      <a:pt x="5048" y="273368"/>
                      <a:pt x="5239" y="274701"/>
                      <a:pt x="5429" y="276225"/>
                    </a:cubicBezTo>
                    <a:lnTo>
                      <a:pt x="19621" y="274225"/>
                    </a:lnTo>
                    <a:cubicBezTo>
                      <a:pt x="19431" y="272891"/>
                      <a:pt x="19240" y="271463"/>
                      <a:pt x="19050" y="269938"/>
                    </a:cubicBezTo>
                    <a:close/>
                    <a:moveTo>
                      <a:pt x="25432" y="307943"/>
                    </a:moveTo>
                    <a:lnTo>
                      <a:pt x="11525" y="310896"/>
                    </a:lnTo>
                    <a:cubicBezTo>
                      <a:pt x="11811" y="312325"/>
                      <a:pt x="12097" y="313658"/>
                      <a:pt x="12382" y="315087"/>
                    </a:cubicBezTo>
                    <a:lnTo>
                      <a:pt x="26384" y="312134"/>
                    </a:lnTo>
                    <a:cubicBezTo>
                      <a:pt x="26098" y="310705"/>
                      <a:pt x="25717" y="309372"/>
                      <a:pt x="25432" y="307943"/>
                    </a:cubicBezTo>
                    <a:close/>
                    <a:moveTo>
                      <a:pt x="22003" y="288988"/>
                    </a:moveTo>
                    <a:lnTo>
                      <a:pt x="7906" y="291465"/>
                    </a:lnTo>
                    <a:cubicBezTo>
                      <a:pt x="8096" y="292894"/>
                      <a:pt x="8382" y="294227"/>
                      <a:pt x="8572" y="295656"/>
                    </a:cubicBezTo>
                    <a:lnTo>
                      <a:pt x="22765" y="293180"/>
                    </a:lnTo>
                    <a:cubicBezTo>
                      <a:pt x="22479" y="291846"/>
                      <a:pt x="22193" y="290417"/>
                      <a:pt x="22003" y="288988"/>
                    </a:cubicBezTo>
                    <a:close/>
                    <a:moveTo>
                      <a:pt x="16669" y="250889"/>
                    </a:moveTo>
                    <a:lnTo>
                      <a:pt x="2476" y="252317"/>
                    </a:lnTo>
                    <a:cubicBezTo>
                      <a:pt x="2667" y="253746"/>
                      <a:pt x="2762" y="255175"/>
                      <a:pt x="2953" y="256604"/>
                    </a:cubicBezTo>
                    <a:lnTo>
                      <a:pt x="17145" y="255079"/>
                    </a:lnTo>
                    <a:cubicBezTo>
                      <a:pt x="17050" y="253746"/>
                      <a:pt x="16859" y="252317"/>
                      <a:pt x="16669" y="250889"/>
                    </a:cubicBezTo>
                    <a:close/>
                    <a:moveTo>
                      <a:pt x="15240" y="231743"/>
                    </a:moveTo>
                    <a:lnTo>
                      <a:pt x="952" y="232791"/>
                    </a:lnTo>
                    <a:cubicBezTo>
                      <a:pt x="1048" y="234220"/>
                      <a:pt x="1143" y="235649"/>
                      <a:pt x="1238" y="237077"/>
                    </a:cubicBezTo>
                    <a:lnTo>
                      <a:pt x="15621" y="236029"/>
                    </a:lnTo>
                    <a:cubicBezTo>
                      <a:pt x="15430" y="234601"/>
                      <a:pt x="15335" y="233172"/>
                      <a:pt x="15240" y="231743"/>
                    </a:cubicBezTo>
                    <a:close/>
                    <a:moveTo>
                      <a:pt x="40196" y="363760"/>
                    </a:moveTo>
                    <a:lnTo>
                      <a:pt x="26575" y="368141"/>
                    </a:lnTo>
                    <a:cubicBezTo>
                      <a:pt x="26956" y="369475"/>
                      <a:pt x="27432" y="370808"/>
                      <a:pt x="27908" y="372142"/>
                    </a:cubicBezTo>
                    <a:lnTo>
                      <a:pt x="41529" y="367760"/>
                    </a:lnTo>
                    <a:cubicBezTo>
                      <a:pt x="41053" y="366427"/>
                      <a:pt x="40576" y="365093"/>
                      <a:pt x="40196" y="363760"/>
                    </a:cubicBezTo>
                    <a:close/>
                    <a:moveTo>
                      <a:pt x="46387" y="381953"/>
                    </a:moveTo>
                    <a:lnTo>
                      <a:pt x="32956" y="386810"/>
                    </a:lnTo>
                    <a:cubicBezTo>
                      <a:pt x="33433" y="388144"/>
                      <a:pt x="33909" y="389477"/>
                      <a:pt x="34385" y="390811"/>
                    </a:cubicBezTo>
                    <a:lnTo>
                      <a:pt x="47815" y="385953"/>
                    </a:lnTo>
                    <a:cubicBezTo>
                      <a:pt x="47244" y="384620"/>
                      <a:pt x="46863" y="383286"/>
                      <a:pt x="46387" y="381953"/>
                    </a:cubicBezTo>
                    <a:close/>
                    <a:moveTo>
                      <a:pt x="34671" y="345281"/>
                    </a:moveTo>
                    <a:lnTo>
                      <a:pt x="20859" y="349282"/>
                    </a:lnTo>
                    <a:cubicBezTo>
                      <a:pt x="21241" y="350615"/>
                      <a:pt x="21717" y="352044"/>
                      <a:pt x="22098" y="353378"/>
                    </a:cubicBezTo>
                    <a:lnTo>
                      <a:pt x="35909" y="349472"/>
                    </a:lnTo>
                    <a:cubicBezTo>
                      <a:pt x="35433" y="348044"/>
                      <a:pt x="35052" y="346615"/>
                      <a:pt x="34671" y="345281"/>
                    </a:cubicBezTo>
                    <a:close/>
                    <a:moveTo>
                      <a:pt x="29813" y="326708"/>
                    </a:moveTo>
                    <a:lnTo>
                      <a:pt x="15907" y="330137"/>
                    </a:lnTo>
                    <a:cubicBezTo>
                      <a:pt x="16288" y="331470"/>
                      <a:pt x="16573" y="332899"/>
                      <a:pt x="16954" y="334232"/>
                    </a:cubicBezTo>
                    <a:lnTo>
                      <a:pt x="30766" y="330803"/>
                    </a:lnTo>
                    <a:cubicBezTo>
                      <a:pt x="30384" y="329470"/>
                      <a:pt x="30099" y="328041"/>
                      <a:pt x="29813" y="326708"/>
                    </a:cubicBezTo>
                    <a:close/>
                  </a:path>
                </a:pathLst>
              </a:custGeom>
              <a:gradFill>
                <a:gsLst>
                  <a:gs pos="0">
                    <a:srgbClr val="00B0F0">
                      <a:alpha val="40000"/>
                    </a:srgbClr>
                  </a:gs>
                  <a:gs pos="100000">
                    <a:srgbClr val="00B0F0">
                      <a:alpha val="25000"/>
                    </a:srgbClr>
                  </a:gs>
                </a:gsLst>
                <a:lin ang="5400000" scaled="1"/>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Bold" panose="020B0800000000000000" charset="-122"/>
                  <a:ea typeface="思源黑体 CN Bold" panose="020B0800000000000000" charset="-122"/>
                </a:endParaRPr>
              </a:p>
            </p:txBody>
          </p:sp>
          <p:sp>
            <p:nvSpPr>
              <p:cNvPr id="62" name="任意多边形: 形状 76"/>
              <p:cNvSpPr/>
              <p:nvPr>
                <p:custDataLst>
                  <p:tags r:id="rId22"/>
                </p:custDataLst>
              </p:nvPr>
            </p:nvSpPr>
            <p:spPr>
              <a:xfrm>
                <a:off x="4119" y="3326"/>
                <a:ext cx="3502" cy="3502"/>
              </a:xfrm>
              <a:custGeom>
                <a:avLst/>
                <a:gdLst>
                  <a:gd name="connsiteX0" fmla="*/ 14335 w 685800"/>
                  <a:gd name="connsiteY0" fmla="*/ 677942 h 685800"/>
                  <a:gd name="connsiteX1" fmla="*/ 14335 w 685800"/>
                  <a:gd name="connsiteY1" fmla="*/ 689848 h 685800"/>
                  <a:gd name="connsiteX2" fmla="*/ 2429 w 685800"/>
                  <a:gd name="connsiteY2" fmla="*/ 689848 h 685800"/>
                  <a:gd name="connsiteX3" fmla="*/ 2429 w 685800"/>
                  <a:gd name="connsiteY3" fmla="*/ 677942 h 685800"/>
                  <a:gd name="connsiteX4" fmla="*/ 14335 w 685800"/>
                  <a:gd name="connsiteY4" fmla="*/ 677942 h 685800"/>
                  <a:gd name="connsiteX5" fmla="*/ 677942 w 685800"/>
                  <a:gd name="connsiteY5" fmla="*/ 2429 h 685800"/>
                  <a:gd name="connsiteX6" fmla="*/ 677942 w 685800"/>
                  <a:gd name="connsiteY6" fmla="*/ 14335 h 685800"/>
                  <a:gd name="connsiteX7" fmla="*/ 689848 w 685800"/>
                  <a:gd name="connsiteY7" fmla="*/ 14335 h 685800"/>
                  <a:gd name="connsiteX8" fmla="*/ 689848 w 685800"/>
                  <a:gd name="connsiteY8" fmla="*/ 2429 h 685800"/>
                  <a:gd name="connsiteX9" fmla="*/ 677942 w 685800"/>
                  <a:gd name="connsiteY9" fmla="*/ 2429 h 685800"/>
                  <a:gd name="connsiteX10" fmla="*/ 677942 w 685800"/>
                  <a:gd name="connsiteY10" fmla="*/ 677942 h 685800"/>
                  <a:gd name="connsiteX11" fmla="*/ 689848 w 685800"/>
                  <a:gd name="connsiteY11" fmla="*/ 677942 h 685800"/>
                  <a:gd name="connsiteX12" fmla="*/ 689848 w 685800"/>
                  <a:gd name="connsiteY12" fmla="*/ 689753 h 685800"/>
                  <a:gd name="connsiteX13" fmla="*/ 677942 w 685800"/>
                  <a:gd name="connsiteY13" fmla="*/ 689753 h 685800"/>
                  <a:gd name="connsiteX14" fmla="*/ 677942 w 685800"/>
                  <a:gd name="connsiteY14" fmla="*/ 677942 h 685800"/>
                  <a:gd name="connsiteX15" fmla="*/ 2429 w 685800"/>
                  <a:gd name="connsiteY15" fmla="*/ 14335 h 685800"/>
                  <a:gd name="connsiteX16" fmla="*/ 14335 w 685800"/>
                  <a:gd name="connsiteY16" fmla="*/ 14335 h 685800"/>
                  <a:gd name="connsiteX17" fmla="*/ 14335 w 685800"/>
                  <a:gd name="connsiteY17" fmla="*/ 2429 h 685800"/>
                  <a:gd name="connsiteX18" fmla="*/ 2429 w 685800"/>
                  <a:gd name="connsiteY18" fmla="*/ 2429 h 685800"/>
                  <a:gd name="connsiteX19" fmla="*/ 2429 w 685800"/>
                  <a:gd name="connsiteY19" fmla="*/ 1433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 h="685800">
                    <a:moveTo>
                      <a:pt x="14335" y="677942"/>
                    </a:moveTo>
                    <a:cubicBezTo>
                      <a:pt x="17574" y="681180"/>
                      <a:pt x="17574" y="686514"/>
                      <a:pt x="14335" y="689848"/>
                    </a:cubicBezTo>
                    <a:cubicBezTo>
                      <a:pt x="11097" y="693087"/>
                      <a:pt x="5763" y="693087"/>
                      <a:pt x="2429" y="689848"/>
                    </a:cubicBezTo>
                    <a:cubicBezTo>
                      <a:pt x="-810" y="686610"/>
                      <a:pt x="-810" y="681276"/>
                      <a:pt x="2429" y="677942"/>
                    </a:cubicBezTo>
                    <a:cubicBezTo>
                      <a:pt x="5763" y="674703"/>
                      <a:pt x="11001" y="674703"/>
                      <a:pt x="14335" y="677942"/>
                    </a:cubicBezTo>
                    <a:close/>
                    <a:moveTo>
                      <a:pt x="677942" y="2429"/>
                    </a:moveTo>
                    <a:cubicBezTo>
                      <a:pt x="674703" y="5667"/>
                      <a:pt x="674703" y="11001"/>
                      <a:pt x="677942" y="14335"/>
                    </a:cubicBezTo>
                    <a:cubicBezTo>
                      <a:pt x="681180" y="17574"/>
                      <a:pt x="686514" y="17574"/>
                      <a:pt x="689848" y="14335"/>
                    </a:cubicBezTo>
                    <a:cubicBezTo>
                      <a:pt x="693087" y="11097"/>
                      <a:pt x="693087" y="5763"/>
                      <a:pt x="689848" y="2429"/>
                    </a:cubicBezTo>
                    <a:cubicBezTo>
                      <a:pt x="686514" y="-810"/>
                      <a:pt x="681180" y="-810"/>
                      <a:pt x="677942" y="2429"/>
                    </a:cubicBezTo>
                    <a:close/>
                    <a:moveTo>
                      <a:pt x="677942" y="677942"/>
                    </a:moveTo>
                    <a:cubicBezTo>
                      <a:pt x="681180" y="674703"/>
                      <a:pt x="686514" y="674703"/>
                      <a:pt x="689848" y="677942"/>
                    </a:cubicBezTo>
                    <a:cubicBezTo>
                      <a:pt x="693087" y="681180"/>
                      <a:pt x="693087" y="686514"/>
                      <a:pt x="689848" y="689753"/>
                    </a:cubicBezTo>
                    <a:cubicBezTo>
                      <a:pt x="686610" y="692991"/>
                      <a:pt x="681276" y="692991"/>
                      <a:pt x="677942" y="689753"/>
                    </a:cubicBezTo>
                    <a:cubicBezTo>
                      <a:pt x="674703" y="686514"/>
                      <a:pt x="674703" y="681180"/>
                      <a:pt x="677942" y="677942"/>
                    </a:cubicBezTo>
                    <a:close/>
                    <a:moveTo>
                      <a:pt x="2429" y="14335"/>
                    </a:moveTo>
                    <a:cubicBezTo>
                      <a:pt x="5667" y="17574"/>
                      <a:pt x="11001" y="17574"/>
                      <a:pt x="14335" y="14335"/>
                    </a:cubicBezTo>
                    <a:cubicBezTo>
                      <a:pt x="17574" y="11097"/>
                      <a:pt x="17574" y="5763"/>
                      <a:pt x="14335" y="2429"/>
                    </a:cubicBezTo>
                    <a:cubicBezTo>
                      <a:pt x="11097" y="-810"/>
                      <a:pt x="5763" y="-810"/>
                      <a:pt x="2429" y="2429"/>
                    </a:cubicBezTo>
                    <a:cubicBezTo>
                      <a:pt x="-810" y="5763"/>
                      <a:pt x="-810" y="11097"/>
                      <a:pt x="2429" y="14335"/>
                    </a:cubicBezTo>
                    <a:close/>
                  </a:path>
                </a:pathLst>
              </a:custGeom>
              <a:gradFill>
                <a:gsLst>
                  <a:gs pos="0">
                    <a:srgbClr val="00B0F0">
                      <a:alpha val="40000"/>
                    </a:srgbClr>
                  </a:gs>
                  <a:gs pos="100000">
                    <a:srgbClr val="00B0F0">
                      <a:alpha val="25000"/>
                    </a:srgbClr>
                  </a:gs>
                </a:gsLst>
                <a:lin ang="5400000" scaled="1"/>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Bold" panose="020B0800000000000000" charset="-122"/>
                  <a:ea typeface="思源黑体 CN Bold" panose="020B0800000000000000" charset="-122"/>
                </a:endParaRPr>
              </a:p>
            </p:txBody>
          </p:sp>
          <p:sp>
            <p:nvSpPr>
              <p:cNvPr id="63" name="任意多边形: 形状 77"/>
              <p:cNvSpPr/>
              <p:nvPr>
                <p:custDataLst>
                  <p:tags r:id="rId23"/>
                </p:custDataLst>
              </p:nvPr>
            </p:nvSpPr>
            <p:spPr>
              <a:xfrm>
                <a:off x="2333" y="1623"/>
                <a:ext cx="7102" cy="6907"/>
              </a:xfrm>
              <a:custGeom>
                <a:avLst/>
                <a:gdLst>
                  <a:gd name="connsiteX0" fmla="*/ 25813 w 1390650"/>
                  <a:gd name="connsiteY0" fmla="*/ 675037 h 1352550"/>
                  <a:gd name="connsiteX1" fmla="*/ 69818 w 1390650"/>
                  <a:gd name="connsiteY1" fmla="*/ 675037 h 1352550"/>
                  <a:gd name="connsiteX2" fmla="*/ 69818 w 1390650"/>
                  <a:gd name="connsiteY2" fmla="*/ 684562 h 1352550"/>
                  <a:gd name="connsiteX3" fmla="*/ 25813 w 1390650"/>
                  <a:gd name="connsiteY3" fmla="*/ 684562 h 1352550"/>
                  <a:gd name="connsiteX4" fmla="*/ 62198 w 1390650"/>
                  <a:gd name="connsiteY4" fmla="*/ 897541 h 1352550"/>
                  <a:gd name="connsiteX5" fmla="*/ 53149 w 1390650"/>
                  <a:gd name="connsiteY5" fmla="*/ 900589 h 1352550"/>
                  <a:gd name="connsiteX6" fmla="*/ 16193 w 1390650"/>
                  <a:gd name="connsiteY6" fmla="*/ 684562 h 1352550"/>
                  <a:gd name="connsiteX7" fmla="*/ 0 w 1390650"/>
                  <a:gd name="connsiteY7" fmla="*/ 684562 h 1352550"/>
                  <a:gd name="connsiteX8" fmla="*/ 0 w 1390650"/>
                  <a:gd name="connsiteY8" fmla="*/ 675037 h 1352550"/>
                  <a:gd name="connsiteX9" fmla="*/ 16193 w 1390650"/>
                  <a:gd name="connsiteY9" fmla="*/ 675037 h 1352550"/>
                  <a:gd name="connsiteX10" fmla="*/ 53149 w 1390650"/>
                  <a:gd name="connsiteY10" fmla="*/ 459010 h 1352550"/>
                  <a:gd name="connsiteX11" fmla="*/ 62198 w 1390650"/>
                  <a:gd name="connsiteY11" fmla="*/ 462058 h 1352550"/>
                  <a:gd name="connsiteX12" fmla="*/ 25813 w 1390650"/>
                  <a:gd name="connsiteY12" fmla="*/ 675037 h 1352550"/>
                  <a:gd name="connsiteX13" fmla="*/ 475107 w 1390650"/>
                  <a:gd name="connsiteY13" fmla="*/ 37052 h 1352550"/>
                  <a:gd name="connsiteX14" fmla="*/ 478155 w 1390650"/>
                  <a:gd name="connsiteY14" fmla="*/ 46101 h 1352550"/>
                  <a:gd name="connsiteX15" fmla="*/ 695897 w 1390650"/>
                  <a:gd name="connsiteY15" fmla="*/ 9620 h 1352550"/>
                  <a:gd name="connsiteX16" fmla="*/ 913638 w 1390650"/>
                  <a:gd name="connsiteY16" fmla="*/ 46101 h 1352550"/>
                  <a:gd name="connsiteX17" fmla="*/ 916686 w 1390650"/>
                  <a:gd name="connsiteY17" fmla="*/ 37052 h 1352550"/>
                  <a:gd name="connsiteX18" fmla="*/ 695897 w 1390650"/>
                  <a:gd name="connsiteY18" fmla="*/ 0 h 1352550"/>
                  <a:gd name="connsiteX19" fmla="*/ 475107 w 1390650"/>
                  <a:gd name="connsiteY19" fmla="*/ 37052 h 1352550"/>
                  <a:gd name="connsiteX20" fmla="*/ 695897 w 1390650"/>
                  <a:gd name="connsiteY20" fmla="*/ 1349978 h 1352550"/>
                  <a:gd name="connsiteX21" fmla="*/ 478155 w 1390650"/>
                  <a:gd name="connsiteY21" fmla="*/ 1313498 h 1352550"/>
                  <a:gd name="connsiteX22" fmla="*/ 475107 w 1390650"/>
                  <a:gd name="connsiteY22" fmla="*/ 1322546 h 1352550"/>
                  <a:gd name="connsiteX23" fmla="*/ 695897 w 1390650"/>
                  <a:gd name="connsiteY23" fmla="*/ 1359599 h 1352550"/>
                  <a:gd name="connsiteX24" fmla="*/ 916686 w 1390650"/>
                  <a:gd name="connsiteY24" fmla="*/ 1322546 h 1352550"/>
                  <a:gd name="connsiteX25" fmla="*/ 913638 w 1390650"/>
                  <a:gd name="connsiteY25" fmla="*/ 1313498 h 1352550"/>
                  <a:gd name="connsiteX26" fmla="*/ 695897 w 1390650"/>
                  <a:gd name="connsiteY26" fmla="*/ 1349978 h 1352550"/>
                  <a:gd name="connsiteX27" fmla="*/ 113252 w 1390650"/>
                  <a:gd name="connsiteY27" fmla="*/ 684562 h 1352550"/>
                  <a:gd name="connsiteX28" fmla="*/ 143923 w 1390650"/>
                  <a:gd name="connsiteY28" fmla="*/ 684562 h 1352550"/>
                  <a:gd name="connsiteX29" fmla="*/ 143923 w 1390650"/>
                  <a:gd name="connsiteY29" fmla="*/ 675037 h 1352550"/>
                  <a:gd name="connsiteX30" fmla="*/ 113252 w 1390650"/>
                  <a:gd name="connsiteY30" fmla="*/ 675037 h 1352550"/>
                  <a:gd name="connsiteX31" fmla="*/ 113252 w 1390650"/>
                  <a:gd name="connsiteY31" fmla="*/ 684562 h 1352550"/>
                  <a:gd name="connsiteX32" fmla="*/ 1391698 w 1390650"/>
                  <a:gd name="connsiteY32" fmla="*/ 675037 h 1352550"/>
                  <a:gd name="connsiteX33" fmla="*/ 1375600 w 1390650"/>
                  <a:gd name="connsiteY33" fmla="*/ 675037 h 1352550"/>
                  <a:gd name="connsiteX34" fmla="*/ 1338643 w 1390650"/>
                  <a:gd name="connsiteY34" fmla="*/ 459010 h 1352550"/>
                  <a:gd name="connsiteX35" fmla="*/ 1329595 w 1390650"/>
                  <a:gd name="connsiteY35" fmla="*/ 462153 h 1352550"/>
                  <a:gd name="connsiteX36" fmla="*/ 1365980 w 1390650"/>
                  <a:gd name="connsiteY36" fmla="*/ 675132 h 1352550"/>
                  <a:gd name="connsiteX37" fmla="*/ 1321975 w 1390650"/>
                  <a:gd name="connsiteY37" fmla="*/ 675132 h 1352550"/>
                  <a:gd name="connsiteX38" fmla="*/ 1321975 w 1390650"/>
                  <a:gd name="connsiteY38" fmla="*/ 684657 h 1352550"/>
                  <a:gd name="connsiteX39" fmla="*/ 1365980 w 1390650"/>
                  <a:gd name="connsiteY39" fmla="*/ 684657 h 1352550"/>
                  <a:gd name="connsiteX40" fmla="*/ 1329595 w 1390650"/>
                  <a:gd name="connsiteY40" fmla="*/ 897636 h 1352550"/>
                  <a:gd name="connsiteX41" fmla="*/ 1338643 w 1390650"/>
                  <a:gd name="connsiteY41" fmla="*/ 900779 h 1352550"/>
                  <a:gd name="connsiteX42" fmla="*/ 1375600 w 1390650"/>
                  <a:gd name="connsiteY42" fmla="*/ 684752 h 1352550"/>
                  <a:gd name="connsiteX43" fmla="*/ 1391698 w 1390650"/>
                  <a:gd name="connsiteY43" fmla="*/ 684752 h 1352550"/>
                  <a:gd name="connsiteX44" fmla="*/ 1391698 w 1390650"/>
                  <a:gd name="connsiteY44" fmla="*/ 675037 h 1352550"/>
                  <a:gd name="connsiteX45" fmla="*/ 1247870 w 1390650"/>
                  <a:gd name="connsiteY45" fmla="*/ 684562 h 1352550"/>
                  <a:gd name="connsiteX46" fmla="*/ 1278541 w 1390650"/>
                  <a:gd name="connsiteY46" fmla="*/ 684562 h 1352550"/>
                  <a:gd name="connsiteX47" fmla="*/ 1278541 w 1390650"/>
                  <a:gd name="connsiteY47" fmla="*/ 675037 h 1352550"/>
                  <a:gd name="connsiteX48" fmla="*/ 1247870 w 1390650"/>
                  <a:gd name="connsiteY48" fmla="*/ 675037 h 1352550"/>
                  <a:gd name="connsiteX49" fmla="*/ 1247870 w 1390650"/>
                  <a:gd name="connsiteY49" fmla="*/ 684562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90650" h="1352550">
                    <a:moveTo>
                      <a:pt x="25813" y="675037"/>
                    </a:moveTo>
                    <a:lnTo>
                      <a:pt x="69818" y="675037"/>
                    </a:lnTo>
                    <a:lnTo>
                      <a:pt x="69818" y="684562"/>
                    </a:lnTo>
                    <a:lnTo>
                      <a:pt x="25813" y="684562"/>
                    </a:lnTo>
                    <a:cubicBezTo>
                      <a:pt x="26384" y="759047"/>
                      <a:pt x="39148" y="830675"/>
                      <a:pt x="62198" y="897541"/>
                    </a:cubicBezTo>
                    <a:lnTo>
                      <a:pt x="53149" y="900589"/>
                    </a:lnTo>
                    <a:cubicBezTo>
                      <a:pt x="29813" y="832771"/>
                      <a:pt x="16764" y="760095"/>
                      <a:pt x="16193" y="684562"/>
                    </a:cubicBezTo>
                    <a:lnTo>
                      <a:pt x="0" y="684562"/>
                    </a:lnTo>
                    <a:lnTo>
                      <a:pt x="0" y="675037"/>
                    </a:lnTo>
                    <a:lnTo>
                      <a:pt x="16193" y="675037"/>
                    </a:lnTo>
                    <a:cubicBezTo>
                      <a:pt x="16764" y="599504"/>
                      <a:pt x="29718" y="526828"/>
                      <a:pt x="53149" y="459010"/>
                    </a:cubicBezTo>
                    <a:lnTo>
                      <a:pt x="62198" y="462058"/>
                    </a:lnTo>
                    <a:cubicBezTo>
                      <a:pt x="39148" y="528923"/>
                      <a:pt x="26289" y="600456"/>
                      <a:pt x="25813" y="675037"/>
                    </a:cubicBezTo>
                    <a:close/>
                    <a:moveTo>
                      <a:pt x="475107" y="37052"/>
                    </a:moveTo>
                    <a:lnTo>
                      <a:pt x="478155" y="46101"/>
                    </a:lnTo>
                    <a:cubicBezTo>
                      <a:pt x="546449" y="22574"/>
                      <a:pt x="619697" y="9620"/>
                      <a:pt x="695897" y="9620"/>
                    </a:cubicBezTo>
                    <a:cubicBezTo>
                      <a:pt x="772097" y="9620"/>
                      <a:pt x="845344" y="22574"/>
                      <a:pt x="913638" y="46101"/>
                    </a:cubicBezTo>
                    <a:lnTo>
                      <a:pt x="916686" y="37052"/>
                    </a:lnTo>
                    <a:cubicBezTo>
                      <a:pt x="847439" y="13144"/>
                      <a:pt x="773144" y="0"/>
                      <a:pt x="695897" y="0"/>
                    </a:cubicBezTo>
                    <a:cubicBezTo>
                      <a:pt x="618649" y="0"/>
                      <a:pt x="544354" y="13144"/>
                      <a:pt x="475107" y="37052"/>
                    </a:cubicBezTo>
                    <a:close/>
                    <a:moveTo>
                      <a:pt x="695897" y="1349978"/>
                    </a:moveTo>
                    <a:cubicBezTo>
                      <a:pt x="619697" y="1349978"/>
                      <a:pt x="546449" y="1337024"/>
                      <a:pt x="478155" y="1313498"/>
                    </a:cubicBezTo>
                    <a:lnTo>
                      <a:pt x="475107" y="1322546"/>
                    </a:lnTo>
                    <a:cubicBezTo>
                      <a:pt x="544354" y="1346454"/>
                      <a:pt x="618649" y="1359599"/>
                      <a:pt x="695897" y="1359599"/>
                    </a:cubicBezTo>
                    <a:cubicBezTo>
                      <a:pt x="773144" y="1359599"/>
                      <a:pt x="847439" y="1346454"/>
                      <a:pt x="916686" y="1322546"/>
                    </a:cubicBezTo>
                    <a:lnTo>
                      <a:pt x="913638" y="1313498"/>
                    </a:lnTo>
                    <a:cubicBezTo>
                      <a:pt x="845344" y="1337024"/>
                      <a:pt x="772097" y="1349978"/>
                      <a:pt x="695897" y="1349978"/>
                    </a:cubicBezTo>
                    <a:close/>
                    <a:moveTo>
                      <a:pt x="113252" y="684562"/>
                    </a:moveTo>
                    <a:lnTo>
                      <a:pt x="143923" y="684562"/>
                    </a:lnTo>
                    <a:lnTo>
                      <a:pt x="143923" y="675037"/>
                    </a:lnTo>
                    <a:lnTo>
                      <a:pt x="113252" y="675037"/>
                    </a:lnTo>
                    <a:lnTo>
                      <a:pt x="113252" y="684562"/>
                    </a:lnTo>
                    <a:close/>
                    <a:moveTo>
                      <a:pt x="1391698" y="675037"/>
                    </a:moveTo>
                    <a:lnTo>
                      <a:pt x="1375600" y="675037"/>
                    </a:lnTo>
                    <a:cubicBezTo>
                      <a:pt x="1375029" y="599504"/>
                      <a:pt x="1362075" y="526828"/>
                      <a:pt x="1338643" y="459010"/>
                    </a:cubicBezTo>
                    <a:lnTo>
                      <a:pt x="1329595" y="462153"/>
                    </a:lnTo>
                    <a:cubicBezTo>
                      <a:pt x="1352645" y="529018"/>
                      <a:pt x="1365504" y="600647"/>
                      <a:pt x="1365980" y="675132"/>
                    </a:cubicBezTo>
                    <a:lnTo>
                      <a:pt x="1321975" y="675132"/>
                    </a:lnTo>
                    <a:lnTo>
                      <a:pt x="1321975" y="684657"/>
                    </a:lnTo>
                    <a:lnTo>
                      <a:pt x="1365980" y="684657"/>
                    </a:lnTo>
                    <a:cubicBezTo>
                      <a:pt x="1365409" y="759143"/>
                      <a:pt x="1352645" y="830770"/>
                      <a:pt x="1329595" y="897636"/>
                    </a:cubicBezTo>
                    <a:lnTo>
                      <a:pt x="1338643" y="900779"/>
                    </a:lnTo>
                    <a:cubicBezTo>
                      <a:pt x="1361980" y="832866"/>
                      <a:pt x="1375029" y="760285"/>
                      <a:pt x="1375600" y="684752"/>
                    </a:cubicBezTo>
                    <a:lnTo>
                      <a:pt x="1391698" y="684752"/>
                    </a:lnTo>
                    <a:lnTo>
                      <a:pt x="1391698" y="675037"/>
                    </a:lnTo>
                    <a:close/>
                    <a:moveTo>
                      <a:pt x="1247870" y="684562"/>
                    </a:moveTo>
                    <a:lnTo>
                      <a:pt x="1278541" y="684562"/>
                    </a:lnTo>
                    <a:lnTo>
                      <a:pt x="1278541" y="675037"/>
                    </a:lnTo>
                    <a:lnTo>
                      <a:pt x="1247870" y="675037"/>
                    </a:lnTo>
                    <a:lnTo>
                      <a:pt x="1247870" y="684562"/>
                    </a:lnTo>
                    <a:close/>
                  </a:path>
                </a:pathLst>
              </a:custGeom>
              <a:gradFill>
                <a:gsLst>
                  <a:gs pos="0">
                    <a:srgbClr val="00B0F0">
                      <a:alpha val="40000"/>
                    </a:srgbClr>
                  </a:gs>
                  <a:gs pos="100000">
                    <a:srgbClr val="00B0F0">
                      <a:alpha val="25000"/>
                    </a:srgbClr>
                  </a:gs>
                </a:gsLst>
                <a:lin ang="5400000" scaled="1"/>
              </a:gra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CN Bold" panose="020B0800000000000000" charset="-122"/>
                  <a:ea typeface="思源黑体 CN Bold" panose="020B0800000000000000" charset="-122"/>
                </a:endParaRPr>
              </a:p>
            </p:txBody>
          </p:sp>
        </p:grpSp>
        <p:sp>
          <p:nvSpPr>
            <p:cNvPr id="64" name="文本框 63"/>
            <p:cNvSpPr txBox="1"/>
            <p:nvPr/>
          </p:nvSpPr>
          <p:spPr>
            <a:xfrm>
              <a:off x="4140" y="5281"/>
              <a:ext cx="2592" cy="628"/>
            </a:xfrm>
            <a:prstGeom prst="rect">
              <a:avLst/>
            </a:prstGeom>
            <a:noFill/>
          </p:spPr>
          <p:txBody>
            <a:bodyPr wrap="square" rtlCol="0">
              <a:spAutoFit/>
            </a:bodyPr>
            <a:p>
              <a:r>
                <a:rPr lang="en-US" altLang="zh-CN" sz="2000" i="1">
                  <a:solidFill>
                    <a:schemeClr val="accent1">
                      <a:lumMod val="40000"/>
                      <a:lumOff val="60000"/>
                    </a:schemeClr>
                  </a:solidFill>
                  <a:latin typeface="思源黑体 CN Bold" panose="020B0800000000000000" charset="-122"/>
                  <a:ea typeface="思源黑体 CN Bold" panose="020B0800000000000000" charset="-122"/>
                  <a:sym typeface="+mn-ea"/>
                </a:rPr>
                <a:t>CONTENTS</a:t>
              </a:r>
              <a:endParaRPr lang="en-US" altLang="zh-CN" sz="2000" i="1">
                <a:solidFill>
                  <a:schemeClr val="accent1">
                    <a:lumMod val="40000"/>
                    <a:lumOff val="60000"/>
                  </a:schemeClr>
                </a:solidFill>
                <a:latin typeface="思源黑体 CN Bold" panose="020B0800000000000000" charset="-122"/>
                <a:ea typeface="思源黑体 CN Bold" panose="020B0800000000000000" charset="-122"/>
                <a:sym typeface="+mn-ea"/>
              </a:endParaRPr>
            </a:p>
          </p:txBody>
        </p:sp>
      </p:grpSp>
    </p:spTree>
    <p:custDataLst>
      <p:tags r:id="rId2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5" name="组合 24"/>
          <p:cNvGrpSpPr/>
          <p:nvPr/>
        </p:nvGrpSpPr>
        <p:grpSpPr>
          <a:xfrm>
            <a:off x="3256280" y="2325370"/>
            <a:ext cx="5679440" cy="1460500"/>
            <a:chOff x="7045" y="3358"/>
            <a:chExt cx="8944" cy="2300"/>
          </a:xfrm>
        </p:grpSpPr>
        <p:grpSp>
          <p:nvGrpSpPr>
            <p:cNvPr id="44" name="组合 43"/>
            <p:cNvGrpSpPr/>
            <p:nvPr/>
          </p:nvGrpSpPr>
          <p:grpSpPr>
            <a:xfrm>
              <a:off x="7045" y="3358"/>
              <a:ext cx="8944" cy="2300"/>
              <a:chOff x="899325" y="2788295"/>
              <a:chExt cx="5679393" cy="1460256"/>
            </a:xfrm>
          </p:grpSpPr>
          <p:cxnSp>
            <p:nvCxnSpPr>
              <p:cNvPr id="22" name="直接连接符 21"/>
              <p:cNvCxnSpPr/>
              <p:nvPr>
                <p:custDataLst>
                  <p:tags r:id="rId2"/>
                </p:custDataLst>
              </p:nvPr>
            </p:nvCxnSpPr>
            <p:spPr>
              <a:xfrm>
                <a:off x="2490947" y="2788295"/>
                <a:ext cx="0" cy="101917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3"/>
                </p:custDataLst>
              </p:nvPr>
            </p:nvSpPr>
            <p:spPr>
              <a:xfrm>
                <a:off x="905302" y="3376285"/>
                <a:ext cx="1369684" cy="39871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gradFill>
                      <a:gsLst>
                        <a:gs pos="37000">
                          <a:srgbClr val="00B0F0"/>
                        </a:gs>
                        <a:gs pos="100000">
                          <a:srgbClr val="0CFDFF"/>
                        </a:gs>
                      </a:gsLst>
                      <a:lin ang="0" scaled="1"/>
                    </a:gradFill>
                    <a:latin typeface="思源黑体 CN Bold" panose="020B0800000000000000" charset="-122"/>
                    <a:ea typeface="思源黑体 CN Bold" panose="020B0800000000000000" charset="-122"/>
                    <a:cs typeface="胡晓波男神体" panose="02010600030101010101" pitchFamily="2" charset="-122"/>
                  </a:rPr>
                  <a:t>PART</a:t>
                </a:r>
                <a:r>
                  <a:rPr lang="en-US" altLang="zh-CN" sz="2000" dirty="0">
                    <a:gradFill>
                      <a:gsLst>
                        <a:gs pos="37000">
                          <a:srgbClr val="00B0F0"/>
                        </a:gs>
                        <a:gs pos="100000">
                          <a:srgbClr val="0D8CFE"/>
                        </a:gs>
                      </a:gsLst>
                      <a:lin ang="0" scaled="1"/>
                    </a:gradFill>
                    <a:latin typeface="思源黑体 CN Bold" panose="020B0800000000000000" charset="-122"/>
                    <a:ea typeface="思源黑体 CN Bold" panose="020B0800000000000000" charset="-122"/>
                    <a:cs typeface="胡晓波男神体" panose="02010600030101010101" pitchFamily="2" charset="-122"/>
                  </a:rPr>
                  <a:t>ONE</a:t>
                </a:r>
                <a:endParaRPr lang="en-US" altLang="zh-CN" sz="2000" dirty="0">
                  <a:gradFill>
                    <a:gsLst>
                      <a:gs pos="37000">
                        <a:srgbClr val="00B0F0"/>
                      </a:gs>
                      <a:gs pos="100000">
                        <a:srgbClr val="0D8CFE"/>
                      </a:gs>
                    </a:gsLst>
                    <a:lin ang="0" scaled="1"/>
                  </a:gradFill>
                  <a:latin typeface="思源黑体 CN Bold" panose="020B0800000000000000" charset="-122"/>
                  <a:ea typeface="思源黑体 CN Bold" panose="020B0800000000000000" charset="-122"/>
                  <a:cs typeface="胡晓波男神体" panose="02010600030101010101" pitchFamily="2" charset="-122"/>
                </a:endParaRPr>
              </a:p>
            </p:txBody>
          </p:sp>
          <p:grpSp>
            <p:nvGrpSpPr>
              <p:cNvPr id="24" name="组合 23"/>
              <p:cNvGrpSpPr/>
              <p:nvPr/>
            </p:nvGrpSpPr>
            <p:grpSpPr>
              <a:xfrm>
                <a:off x="899325" y="3920072"/>
                <a:ext cx="5679393" cy="328479"/>
                <a:chOff x="899325" y="3920072"/>
                <a:chExt cx="5679393" cy="328479"/>
              </a:xfrm>
            </p:grpSpPr>
            <p:sp>
              <p:nvSpPr>
                <p:cNvPr id="42" name="平行四边形 41"/>
                <p:cNvSpPr/>
                <p:nvPr>
                  <p:custDataLst>
                    <p:tags r:id="rId4"/>
                  </p:custDataLst>
                </p:nvPr>
              </p:nvSpPr>
              <p:spPr>
                <a:xfrm>
                  <a:off x="899325" y="3981940"/>
                  <a:ext cx="5552448" cy="266611"/>
                </a:xfrm>
                <a:prstGeom prst="parallelogram">
                  <a:avLst>
                    <a:gd name="adj" fmla="val 68811"/>
                  </a:avLst>
                </a:prstGeom>
                <a:noFill/>
                <a:ln>
                  <a:gradFill flip="none" rotWithShape="1">
                    <a:gsLst>
                      <a:gs pos="0">
                        <a:srgbClr val="00B0F0"/>
                      </a:gs>
                      <a:gs pos="58000">
                        <a:schemeClr val="tx1">
                          <a:alpha val="0"/>
                        </a:schemeClr>
                      </a:gs>
                    </a:gsLst>
                    <a:lin ang="165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平行四边形 37"/>
                <p:cNvSpPr/>
                <p:nvPr>
                  <p:custDataLst>
                    <p:tags r:id="rId5"/>
                  </p:custDataLst>
                </p:nvPr>
              </p:nvSpPr>
              <p:spPr>
                <a:xfrm>
                  <a:off x="1026270" y="3920072"/>
                  <a:ext cx="5552448" cy="266611"/>
                </a:xfrm>
                <a:prstGeom prst="parallelogram">
                  <a:avLst>
                    <a:gd name="adj" fmla="val 68811"/>
                  </a:avLst>
                </a:prstGeom>
                <a:gradFill>
                  <a:gsLst>
                    <a:gs pos="0">
                      <a:srgbClr val="00B0F0"/>
                    </a:gs>
                    <a:gs pos="100000">
                      <a:schemeClr val="tx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0" name="文本框 29"/>
            <p:cNvSpPr txBox="1"/>
            <p:nvPr>
              <p:custDataLst>
                <p:tags r:id="rId6"/>
              </p:custDataLst>
            </p:nvPr>
          </p:nvSpPr>
          <p:spPr>
            <a:xfrm>
              <a:off x="9650" y="3365"/>
              <a:ext cx="5088" cy="159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章节</a:t>
              </a:r>
              <a:r>
                <a:rPr lang="zh-CN" altLang="en-US" sz="6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标题</a:t>
              </a:r>
              <a:endParaRPr lang="zh-CN" altLang="en-US" sz="60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
          <p:nvSpPr>
            <p:cNvPr id="31" name="文本框 30"/>
            <p:cNvSpPr txBox="1"/>
            <p:nvPr/>
          </p:nvSpPr>
          <p:spPr>
            <a:xfrm>
              <a:off x="7960" y="3462"/>
              <a:ext cx="1105" cy="919"/>
            </a:xfrm>
            <a:prstGeom prst="rect">
              <a:avLst/>
            </a:prstGeom>
            <a:noFill/>
          </p:spPr>
          <p:txBody>
            <a:bodyPr wrap="square" rtlCol="0">
              <a:spAutoFit/>
            </a:bodyPr>
            <a:p>
              <a:r>
                <a:rPr lang="en-US" altLang="zh-CN" sz="3200" i="1" dirty="0">
                  <a:gradFill flip="none" rotWithShape="1">
                    <a:gsLst>
                      <a:gs pos="65000">
                        <a:schemeClr val="bg1"/>
                      </a:gs>
                      <a:gs pos="33000">
                        <a:schemeClr val="bg1"/>
                      </a:gs>
                      <a:gs pos="0">
                        <a:srgbClr val="37D9DD"/>
                      </a:gs>
                      <a:gs pos="100000">
                        <a:srgbClr val="37D9DD"/>
                      </a:gs>
                    </a:gsLst>
                    <a:lin ang="2700000" scaled="1"/>
                    <a:tileRect/>
                  </a:gradFill>
                  <a:latin typeface="思源黑体 CN Heavy" panose="020B0A00000000000000" charset="-122"/>
                  <a:ea typeface="思源黑体 CN Heavy" panose="020B0A00000000000000" charset="-122"/>
                  <a:sym typeface="+mn-ea"/>
                </a:rPr>
                <a:t>01</a:t>
              </a:r>
              <a:endParaRPr lang="zh-CN" altLang="en-US" sz="3200"/>
            </a:p>
          </p:txBody>
        </p:sp>
      </p:gr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61645" y="196850"/>
            <a:ext cx="1808480" cy="5835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章节标题</a:t>
            </a:r>
            <a:endParaRPr lang="zh-CN" altLang="en-US" sz="32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Tree>
    <p:custDataLst>
      <p:tags r:id="rId3"/>
    </p:custDataLst>
  </p:cSld>
  <p:clrMapOvr>
    <a:masterClrMapping/>
  </p:clrMapOvr>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461645" y="196850"/>
            <a:ext cx="1808480" cy="5835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rPr>
              <a:t>章节标题</a:t>
            </a:r>
            <a:endParaRPr lang="zh-CN" altLang="en-US" sz="3200" i="1" dirty="0">
              <a:gradFill flip="none" rotWithShape="1">
                <a:gsLst>
                  <a:gs pos="65000">
                    <a:schemeClr val="bg1"/>
                  </a:gs>
                  <a:gs pos="33000">
                    <a:schemeClr val="bg1"/>
                  </a:gs>
                  <a:gs pos="0">
                    <a:srgbClr val="37D9DD"/>
                  </a:gs>
                  <a:gs pos="100000">
                    <a:srgbClr val="37D9DD"/>
                  </a:gs>
                </a:gsLst>
                <a:lin ang="2700000" scaled="1"/>
                <a:tileRect/>
              </a:gradFill>
              <a:latin typeface="思源黑体 CN Bold" panose="020B0800000000000000" charset="-122"/>
              <a:ea typeface="思源黑体 CN Bold" panose="020B0800000000000000" charset="-122"/>
            </a:endParaRPr>
          </a:p>
        </p:txBody>
      </p:sp>
    </p:spTree>
    <p:custDataLst>
      <p:tags r:id="rId3"/>
    </p:custDataLst>
  </p:cSld>
  <p:clrMapOvr>
    <a:masterClrMapping/>
  </p:clrMapOvr>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123690" y="2469515"/>
            <a:ext cx="3945255" cy="10147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u="none" strike="noStrike" kern="1200" cap="none" spc="0" normalizeH="0" baseline="0" noProof="0" dirty="0">
                <a:ln>
                  <a:noFill/>
                </a:ln>
                <a:gradFill flip="none" rotWithShape="1">
                  <a:gsLst>
                    <a:gs pos="97000">
                      <a:srgbClr val="1DBFFF"/>
                    </a:gs>
                    <a:gs pos="21000">
                      <a:srgbClr val="66FFFF"/>
                    </a:gs>
                  </a:gsLst>
                  <a:lin ang="0" scaled="1"/>
                  <a:tileRect/>
                </a:gradFill>
                <a:effectLst/>
                <a:uLnTx/>
                <a:uFillTx/>
                <a:latin typeface="思源黑体 CN Bold" panose="020B0800000000000000" charset="-122"/>
                <a:ea typeface="思源黑体 CN Bold" panose="020B0800000000000000" charset="-122"/>
                <a:cs typeface="+mn-cs"/>
              </a:rPr>
              <a:t>感</a:t>
            </a:r>
            <a:r>
              <a:rPr kumimoji="0" lang="en-US" altLang="zh-CN" sz="6000" b="0" u="none" strike="noStrike" kern="1200" cap="none" spc="0" normalizeH="0" baseline="0" noProof="0" dirty="0">
                <a:ln>
                  <a:noFill/>
                </a:ln>
                <a:gradFill flip="none" rotWithShape="1">
                  <a:gsLst>
                    <a:gs pos="97000">
                      <a:srgbClr val="1DBFFF"/>
                    </a:gs>
                    <a:gs pos="21000">
                      <a:srgbClr val="66FFFF"/>
                    </a:gs>
                  </a:gsLst>
                  <a:lin ang="0" scaled="1"/>
                  <a:tileRect/>
                </a:gradFill>
                <a:effectLst/>
                <a:uLnTx/>
                <a:uFillTx/>
                <a:latin typeface="思源黑体 CN Bold" panose="020B0800000000000000" charset="-122"/>
                <a:ea typeface="思源黑体 CN Bold" panose="020B0800000000000000" charset="-122"/>
                <a:cs typeface="+mn-cs"/>
              </a:rPr>
              <a:t> </a:t>
            </a:r>
            <a:r>
              <a:rPr kumimoji="0" lang="zh-CN" altLang="en-US" sz="6000" b="0" u="none" strike="noStrike" kern="1200" cap="none" spc="0" normalizeH="0" baseline="0" noProof="0" dirty="0">
                <a:ln>
                  <a:noFill/>
                </a:ln>
                <a:gradFill flip="none" rotWithShape="1">
                  <a:gsLst>
                    <a:gs pos="97000">
                      <a:srgbClr val="1DBFFF"/>
                    </a:gs>
                    <a:gs pos="21000">
                      <a:srgbClr val="66FFFF"/>
                    </a:gs>
                  </a:gsLst>
                  <a:lin ang="0" scaled="1"/>
                  <a:tileRect/>
                </a:gradFill>
                <a:effectLst/>
                <a:uLnTx/>
                <a:uFillTx/>
                <a:latin typeface="思源黑体 CN Bold" panose="020B0800000000000000" charset="-122"/>
                <a:ea typeface="思源黑体 CN Bold" panose="020B0800000000000000" charset="-122"/>
                <a:cs typeface="+mn-cs"/>
              </a:rPr>
              <a:t>谢</a:t>
            </a:r>
            <a:r>
              <a:rPr kumimoji="0" lang="en-US" altLang="zh-CN" sz="6000" b="0" u="none" strike="noStrike" kern="1200" cap="none" spc="0" normalizeH="0" baseline="0" noProof="0" dirty="0">
                <a:ln>
                  <a:noFill/>
                </a:ln>
                <a:gradFill flip="none" rotWithShape="1">
                  <a:gsLst>
                    <a:gs pos="97000">
                      <a:srgbClr val="1DBFFF"/>
                    </a:gs>
                    <a:gs pos="21000">
                      <a:srgbClr val="66FFFF"/>
                    </a:gs>
                  </a:gsLst>
                  <a:lin ang="0" scaled="1"/>
                  <a:tileRect/>
                </a:gradFill>
                <a:effectLst/>
                <a:uLnTx/>
                <a:uFillTx/>
                <a:latin typeface="思源黑体 CN Bold" panose="020B0800000000000000" charset="-122"/>
                <a:ea typeface="思源黑体 CN Bold" panose="020B0800000000000000" charset="-122"/>
                <a:cs typeface="+mn-cs"/>
              </a:rPr>
              <a:t> </a:t>
            </a:r>
            <a:r>
              <a:rPr kumimoji="0" lang="zh-CN" altLang="en-US" sz="6000" b="0" u="none" strike="noStrike" kern="1200" cap="none" spc="0" normalizeH="0" baseline="0" noProof="0" dirty="0">
                <a:ln>
                  <a:noFill/>
                </a:ln>
                <a:solidFill>
                  <a:schemeClr val="bg1"/>
                </a:solidFill>
                <a:effectLst/>
                <a:uLnTx/>
                <a:uFillTx/>
                <a:latin typeface="思源黑体 CN Bold" panose="020B0800000000000000" charset="-122"/>
                <a:ea typeface="思源黑体 CN Bold" panose="020B0800000000000000" charset="-122"/>
                <a:cs typeface="+mn-cs"/>
              </a:rPr>
              <a:t>观</a:t>
            </a:r>
            <a:r>
              <a:rPr kumimoji="0" lang="en-US" altLang="zh-CN" sz="6000" b="0" u="none" strike="noStrike" kern="1200" cap="none" spc="0" normalizeH="0" baseline="0" noProof="0" dirty="0">
                <a:ln>
                  <a:noFill/>
                </a:ln>
                <a:solidFill>
                  <a:schemeClr val="bg1"/>
                </a:solidFill>
                <a:effectLst/>
                <a:uLnTx/>
                <a:uFillTx/>
                <a:latin typeface="思源黑体 CN Bold" panose="020B0800000000000000" charset="-122"/>
                <a:ea typeface="思源黑体 CN Bold" panose="020B0800000000000000" charset="-122"/>
                <a:cs typeface="+mn-cs"/>
              </a:rPr>
              <a:t> </a:t>
            </a:r>
            <a:r>
              <a:rPr kumimoji="0" lang="zh-CN" altLang="en-US" sz="6000" b="0" u="none" strike="noStrike" kern="1200" cap="none" spc="0" normalizeH="0" baseline="0" noProof="0" dirty="0">
                <a:ln>
                  <a:noFill/>
                </a:ln>
                <a:solidFill>
                  <a:schemeClr val="bg1"/>
                </a:solidFill>
                <a:effectLst/>
                <a:uLnTx/>
                <a:uFillTx/>
                <a:latin typeface="思源黑体 CN Bold" panose="020B0800000000000000" charset="-122"/>
                <a:ea typeface="思源黑体 CN Bold" panose="020B0800000000000000" charset="-122"/>
                <a:cs typeface="+mn-cs"/>
              </a:rPr>
              <a:t>看</a:t>
            </a:r>
            <a:endParaRPr kumimoji="0" lang="zh-CN" altLang="en-US" sz="6000" b="0" u="none" strike="noStrike" kern="1200" cap="none" spc="0" normalizeH="0" baseline="0" noProof="0" dirty="0">
              <a:ln>
                <a:noFill/>
              </a:ln>
              <a:solidFill>
                <a:schemeClr val="bg1"/>
              </a:solidFill>
              <a:effectLst/>
              <a:uLnTx/>
              <a:uFillTx/>
              <a:latin typeface="思源黑体 CN Bold" panose="020B0800000000000000" charset="-122"/>
              <a:ea typeface="思源黑体 CN Bold" panose="020B0800000000000000" charset="-122"/>
              <a:cs typeface="+mn-cs"/>
            </a:endParaRPr>
          </a:p>
        </p:txBody>
      </p:sp>
      <p:sp>
        <p:nvSpPr>
          <p:cNvPr id="4" name="文本框 3"/>
          <p:cNvSpPr txBox="1"/>
          <p:nvPr>
            <p:custDataLst>
              <p:tags r:id="rId2"/>
            </p:custDataLst>
          </p:nvPr>
        </p:nvSpPr>
        <p:spPr>
          <a:xfrm>
            <a:off x="5075873" y="3484245"/>
            <a:ext cx="178435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gradFill>
                  <a:gsLst>
                    <a:gs pos="37000">
                      <a:srgbClr val="00B0F0"/>
                    </a:gs>
                    <a:gs pos="100000">
                      <a:srgbClr val="0D8CFE"/>
                    </a:gs>
                  </a:gsLst>
                  <a:lin ang="0" scaled="1"/>
                </a:gradFill>
                <a:latin typeface="思源黑体 CN Bold" panose="020B0800000000000000" charset="-122"/>
                <a:ea typeface="思源黑体 CN Bold" panose="020B0800000000000000" charset="-122"/>
                <a:cs typeface="胡晓波男神体" panose="02010600030101010101" pitchFamily="2" charset="-122"/>
              </a:rPr>
              <a:t>T H A N K S !</a:t>
            </a:r>
            <a:endParaRPr lang="en-US" altLang="zh-CN" sz="2000" i="1" dirty="0">
              <a:gradFill>
                <a:gsLst>
                  <a:gs pos="37000">
                    <a:srgbClr val="00B0F0"/>
                  </a:gs>
                  <a:gs pos="100000">
                    <a:srgbClr val="0D8CFE"/>
                  </a:gs>
                </a:gsLst>
                <a:lin ang="0" scaled="1"/>
              </a:gradFill>
              <a:latin typeface="思源黑体 CN Bold" panose="020B0800000000000000" charset="-122"/>
              <a:ea typeface="思源黑体 CN Bold" panose="020B0800000000000000" charset="-122"/>
              <a:cs typeface="胡晓波男神体" panose="02010600030101010101" pitchFamily="2"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DIAGRAM_VIRTUALLY_FRAME" val="{&quot;height&quot;:333.2,&quot;left&quot;:85.3,&quot;top&quot;:112.7,&quot;width&quot;:788.3}"/>
</p:tagLst>
</file>

<file path=ppt/tags/tag66.xml><?xml version="1.0" encoding="utf-8"?>
<p:tagLst xmlns:p="http://schemas.openxmlformats.org/presentationml/2006/main">
  <p:tag name="KSO_WM_DIAGRAM_VIRTUALLY_FRAME" val="{&quot;height&quot;:333.2,&quot;left&quot;:85.3,&quot;top&quot;:112.7,&quot;width&quot;:788.3}"/>
</p:tagLst>
</file>

<file path=ppt/tags/tag67.xml><?xml version="1.0" encoding="utf-8"?>
<p:tagLst xmlns:p="http://schemas.openxmlformats.org/presentationml/2006/main">
  <p:tag name="KSO_WM_DIAGRAM_VIRTUALLY_FRAME" val="{&quot;height&quot;:333.2,&quot;left&quot;:85.3,&quot;top&quot;:112.7,&quot;width&quot;:788.3}"/>
</p:tagLst>
</file>

<file path=ppt/tags/tag68.xml><?xml version="1.0" encoding="utf-8"?>
<p:tagLst xmlns:p="http://schemas.openxmlformats.org/presentationml/2006/main">
  <p:tag name="KSO_WM_DIAGRAM_VIRTUALLY_FRAME" val="{&quot;height&quot;:333.2,&quot;left&quot;:85.3,&quot;top&quot;:112.7,&quot;width&quot;:788.3}"/>
</p:tagLst>
</file>

<file path=ppt/tags/tag69.xml><?xml version="1.0" encoding="utf-8"?>
<p:tagLst xmlns:p="http://schemas.openxmlformats.org/presentationml/2006/main">
  <p:tag name="KSO_WM_DIAGRAM_VIRTUALLY_FRAME" val="{&quot;height&quot;:333.2,&quot;left&quot;:85.3,&quot;top&quot;:112.7,&quot;width&quot;:788.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33.2,&quot;left&quot;:85.3,&quot;top&quot;:112.7,&quot;width&quot;:788.3}"/>
</p:tagLst>
</file>

<file path=ppt/tags/tag71.xml><?xml version="1.0" encoding="utf-8"?>
<p:tagLst xmlns:p="http://schemas.openxmlformats.org/presentationml/2006/main">
  <p:tag name="KSO_WM_DIAGRAM_VIRTUALLY_FRAME" val="{&quot;height&quot;:333.2,&quot;left&quot;:85.3,&quot;top&quot;:112.7,&quot;width&quot;:788.3}"/>
</p:tagLst>
</file>

<file path=ppt/tags/tag72.xml><?xml version="1.0" encoding="utf-8"?>
<p:tagLst xmlns:p="http://schemas.openxmlformats.org/presentationml/2006/main">
  <p:tag name="KSO_WM_DIAGRAM_VIRTUALLY_FRAME" val="{&quot;height&quot;:333.2,&quot;left&quot;:85.3,&quot;top&quot;:112.7,&quot;width&quot;:788.3}"/>
</p:tagLst>
</file>

<file path=ppt/tags/tag73.xml><?xml version="1.0" encoding="utf-8"?>
<p:tagLst xmlns:p="http://schemas.openxmlformats.org/presentationml/2006/main">
  <p:tag name="KSO_WM_DIAGRAM_VIRTUALLY_FRAME" val="{&quot;height&quot;:333.2,&quot;left&quot;:85.3,&quot;top&quot;:112.7,&quot;width&quot;:788.3}"/>
</p:tagLst>
</file>

<file path=ppt/tags/tag74.xml><?xml version="1.0" encoding="utf-8"?>
<p:tagLst xmlns:p="http://schemas.openxmlformats.org/presentationml/2006/main">
  <p:tag name="KSO_WM_DIAGRAM_VIRTUALLY_FRAME" val="{&quot;height&quot;:333.2,&quot;left&quot;:85.3,&quot;top&quot;:112.7,&quot;width&quot;:788.3}"/>
</p:tagLst>
</file>

<file path=ppt/tags/tag75.xml><?xml version="1.0" encoding="utf-8"?>
<p:tagLst xmlns:p="http://schemas.openxmlformats.org/presentationml/2006/main">
  <p:tag name="KSO_WM_DIAGRAM_VIRTUALLY_FRAME" val="{&quot;height&quot;:333.2,&quot;left&quot;:85.3,&quot;top&quot;:112.7,&quot;width&quot;:788.3}"/>
</p:tagLst>
</file>

<file path=ppt/tags/tag76.xml><?xml version="1.0" encoding="utf-8"?>
<p:tagLst xmlns:p="http://schemas.openxmlformats.org/presentationml/2006/main">
  <p:tag name="KSO_WM_DIAGRAM_VIRTUALLY_FRAME" val="{&quot;height&quot;:333.2,&quot;left&quot;:85.3,&quot;top&quot;:112.7,&quot;width&quot;:788.3}"/>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DIAGRAM_VIRTUALLY_FRAME" val="{&quot;height&quot;:226.15,&quot;left&quot;:488.7,&quot;top&quot;:109.65,&quot;width&quot;:346.3}"/>
</p:tagLst>
</file>

<file path=ppt/tags/tag79.xml><?xml version="1.0" encoding="utf-8"?>
<p:tagLst xmlns:p="http://schemas.openxmlformats.org/presentationml/2006/main">
  <p:tag name="KSO_WM_BEAUTIFY_FLAG" val=""/>
  <p:tag name="KSO_WM_DIAGRAM_VIRTUALLY_FRAME" val="{&quot;height&quot;:226.15,&quot;left&quot;:488.7,&quot;top&quot;:109.65,&quot;width&quot;:346.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 name="KSO_WM_DIAGRAM_VIRTUALLY_FRAME" val="{&quot;height&quot;:226.15,&quot;left&quot;:488.7,&quot;top&quot;:109.65,&quot;width&quot;:346.3}"/>
</p:tagLst>
</file>

<file path=ppt/tags/tag81.xml><?xml version="1.0" encoding="utf-8"?>
<p:tagLst xmlns:p="http://schemas.openxmlformats.org/presentationml/2006/main">
  <p:tag name="KSO_WM_BEAUTIFY_FLAG" val=""/>
  <p:tag name="KSO_WM_DIAGRAM_VIRTUALLY_FRAME" val="{&quot;height&quot;:226.15,&quot;left&quot;:488.7,&quot;top&quot;:109.65,&quot;width&quot;:346.3}"/>
</p:tagLst>
</file>

<file path=ppt/tags/tag82.xml><?xml version="1.0" encoding="utf-8"?>
<p:tagLst xmlns:p="http://schemas.openxmlformats.org/presentationml/2006/main">
  <p:tag name="KSO_WM_DIAGRAM_VIRTUALLY_FRAME" val="{&quot;height&quot;:226.15,&quot;left&quot;:488.7,&quot;top&quot;:109.65,&quot;width&quot;:346.3}"/>
</p:tagLst>
</file>

<file path=ppt/tags/tag83.xml><?xml version="1.0" encoding="utf-8"?>
<p:tagLst xmlns:p="http://schemas.openxmlformats.org/presentationml/2006/main">
  <p:tag name="KSO_WM_DIAGRAM_VIRTUALLY_FRAME" val="{&quot;height&quot;:226.15,&quot;left&quot;:488.7,&quot;top&quot;:109.65,&quot;width&quot;:346.3}"/>
</p:tagLst>
</file>

<file path=ppt/tags/tag84.xml><?xml version="1.0" encoding="utf-8"?>
<p:tagLst xmlns:p="http://schemas.openxmlformats.org/presentationml/2006/main">
  <p:tag name="KSO_WM_BEAUTIFY_FLAG" val=""/>
  <p:tag name="KSO_WM_DIAGRAM_VIRTUALLY_FRAME" val="{&quot;height&quot;:226.15,&quot;left&quot;:488.7,&quot;top&quot;:109.65,&quot;width&quot;:346.3}"/>
</p:tagLst>
</file>

<file path=ppt/tags/tag85.xml><?xml version="1.0" encoding="utf-8"?>
<p:tagLst xmlns:p="http://schemas.openxmlformats.org/presentationml/2006/main">
  <p:tag name="KSO_WM_BEAUTIFY_FLAG" val=""/>
  <p:tag name="KSO_WM_DIAGRAM_VIRTUALLY_FRAME" val="{&quot;height&quot;:226.15,&quot;left&quot;:488.7,&quot;top&quot;:109.65,&quot;width&quot;:346.3}"/>
</p:tagLst>
</file>

<file path=ppt/tags/tag86.xml><?xml version="1.0" encoding="utf-8"?>
<p:tagLst xmlns:p="http://schemas.openxmlformats.org/presentationml/2006/main">
  <p:tag name="KSO_WM_BEAUTIFY_FLAG" val=""/>
  <p:tag name="KSO_WM_DIAGRAM_VIRTUALLY_FRAME" val="{&quot;height&quot;:226.15,&quot;left&quot;:488.7,&quot;top&quot;:109.65,&quot;width&quot;:346.3}"/>
</p:tagLst>
</file>

<file path=ppt/tags/tag87.xml><?xml version="1.0" encoding="utf-8"?>
<p:tagLst xmlns:p="http://schemas.openxmlformats.org/presentationml/2006/main">
  <p:tag name="KSO_WM_DIAGRAM_VIRTUALLY_FRAME" val="{&quot;height&quot;:226.15,&quot;left&quot;:488.7,&quot;top&quot;:109.65,&quot;width&quot;:346.3}"/>
</p:tagLst>
</file>

<file path=ppt/tags/tag88.xml><?xml version="1.0" encoding="utf-8"?>
<p:tagLst xmlns:p="http://schemas.openxmlformats.org/presentationml/2006/main">
  <p:tag name="KSO_WM_DIAGRAM_VIRTUALLY_FRAME" val="{&quot;height&quot;:226.15,&quot;left&quot;:488.7,&quot;top&quot;:109.65,&quot;width&quot;:346.3}"/>
</p:tagLst>
</file>

<file path=ppt/tags/tag89.xml><?xml version="1.0" encoding="utf-8"?>
<p:tagLst xmlns:p="http://schemas.openxmlformats.org/presentationml/2006/main">
  <p:tag name="KSO_WM_BEAUTIFY_FLAG" val=""/>
  <p:tag name="KSO_WM_DIAGRAM_VIRTUALLY_FRAME" val="{&quot;height&quot;:226.15,&quot;left&quot;:488.7,&quot;top&quot;:109.65,&quot;width&quot;:346.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 name="KSO_WM_DIAGRAM_VIRTUALLY_FRAME" val="{&quot;height&quot;:226.15,&quot;left&quot;:488.7,&quot;top&quot;:109.65,&quot;width&quot;:346.3}"/>
</p:tagLst>
</file>

<file path=ppt/tags/tag91.xml><?xml version="1.0" encoding="utf-8"?>
<p:tagLst xmlns:p="http://schemas.openxmlformats.org/presentationml/2006/main">
  <p:tag name="KSO_WM_BEAUTIFY_FLAG" val=""/>
  <p:tag name="KSO_WM_DIAGRAM_VIRTUALLY_FRAME" val="{&quot;height&quot;:226.15,&quot;left&quot;:488.7,&quot;top&quot;:109.65,&quot;width&quot;:346.3}"/>
</p:tagLst>
</file>

<file path=ppt/tags/tag92.xml><?xml version="1.0" encoding="utf-8"?>
<p:tagLst xmlns:p="http://schemas.openxmlformats.org/presentationml/2006/main">
  <p:tag name="KSO_WM_DIAGRAM_VIRTUALLY_FRAME" val="{&quot;height&quot;:226.15,&quot;left&quot;:488.7,&quot;top&quot;:109.65,&quot;width&quot;:346.3}"/>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Words>
  <Application>WPS 演示</Application>
  <PresentationFormat>宽屏</PresentationFormat>
  <Paragraphs>68</Paragraphs>
  <Slides>7</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vt:i4>
      </vt:variant>
    </vt:vector>
  </HeadingPairs>
  <TitlesOfParts>
    <vt:vector size="21" baseType="lpstr">
      <vt:lpstr>Arial</vt:lpstr>
      <vt:lpstr>宋体</vt:lpstr>
      <vt:lpstr>Wingdings</vt:lpstr>
      <vt:lpstr>Wingdings</vt:lpstr>
      <vt:lpstr>思源黑体 CN Bold</vt:lpstr>
      <vt:lpstr>阿里妈妈数黑体</vt:lpstr>
      <vt:lpstr>黑体</vt:lpstr>
      <vt:lpstr>思源黑体 CN Medium</vt:lpstr>
      <vt:lpstr>胡晓波男神体</vt:lpstr>
      <vt:lpstr>思源黑体 CN Heavy</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daziran</cp:lastModifiedBy>
  <cp:revision>173</cp:revision>
  <dcterms:created xsi:type="dcterms:W3CDTF">2019-06-19T02:08:00Z</dcterms:created>
  <dcterms:modified xsi:type="dcterms:W3CDTF">2025-11-10T05:54:28Z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90CB02F35C3340A1ACECD3D365B5CC36_13</vt:lpwstr>
  </property>
</Properties>
</file>